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62" r:id="rId2"/>
    <p:sldId id="280" r:id="rId3"/>
    <p:sldId id="265" r:id="rId4"/>
    <p:sldId id="297" r:id="rId5"/>
    <p:sldId id="298" r:id="rId6"/>
    <p:sldId id="299" r:id="rId7"/>
    <p:sldId id="300" r:id="rId8"/>
    <p:sldId id="301" r:id="rId9"/>
    <p:sldId id="304" r:id="rId10"/>
    <p:sldId id="305" r:id="rId11"/>
    <p:sldId id="285" r:id="rId12"/>
    <p:sldId id="269" r:id="rId13"/>
    <p:sldId id="271" r:id="rId14"/>
    <p:sldId id="289" r:id="rId15"/>
    <p:sldId id="281" r:id="rId16"/>
    <p:sldId id="282" r:id="rId17"/>
    <p:sldId id="295" r:id="rId18"/>
    <p:sldId id="296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àng Vũ Lê" initials="HL" lastIdx="1" clrIdx="0">
    <p:extLst>
      <p:ext uri="{19B8F6BF-5375-455C-9EA6-DF929625EA0E}">
        <p15:presenceInfo xmlns:p15="http://schemas.microsoft.com/office/powerpoint/2012/main" userId="abd46af71084c3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D414B"/>
    <a:srgbClr val="167082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27771-A2ED-406B-BCD7-5ABA5192B2BC}" v="100" dt="2025-04-24T08:47:14.5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516" autoAdjust="0"/>
  </p:normalViewPr>
  <p:slideViewPr>
    <p:cSldViewPr snapToGrid="0">
      <p:cViewPr varScale="1">
        <p:scale>
          <a:sx n="64" d="100"/>
          <a:sy n="64" d="100"/>
        </p:scale>
        <p:origin x="648" y="5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àng Dũng Nguyễn" userId="87b7b043afc1e1c0" providerId="LiveId" clId="{09427771-A2ED-406B-BCD7-5ABA5192B2BC}"/>
    <pc:docChg chg="undo redo custSel addSld delSld modSld sldOrd">
      <pc:chgData name="Hoàng Dũng Nguyễn" userId="87b7b043afc1e1c0" providerId="LiveId" clId="{09427771-A2ED-406B-BCD7-5ABA5192B2BC}" dt="2025-04-24T08:48:55.465" v="6786" actId="729"/>
      <pc:docMkLst>
        <pc:docMk/>
      </pc:docMkLst>
      <pc:sldChg chg="del">
        <pc:chgData name="Hoàng Dũng Nguyễn" userId="87b7b043afc1e1c0" providerId="LiveId" clId="{09427771-A2ED-406B-BCD7-5ABA5192B2BC}" dt="2025-04-23T09:01:06.751" v="2382" actId="47"/>
        <pc:sldMkLst>
          <pc:docMk/>
          <pc:sldMk cId="212711816" sldId="258"/>
        </pc:sldMkLst>
      </pc:sldChg>
      <pc:sldChg chg="del">
        <pc:chgData name="Hoàng Dũng Nguyễn" userId="87b7b043afc1e1c0" providerId="LiveId" clId="{09427771-A2ED-406B-BCD7-5ABA5192B2BC}" dt="2025-04-23T09:01:07.863" v="2383" actId="47"/>
        <pc:sldMkLst>
          <pc:docMk/>
          <pc:sldMk cId="1159864725" sldId="259"/>
        </pc:sldMkLst>
      </pc:sldChg>
      <pc:sldChg chg="del">
        <pc:chgData name="Hoàng Dũng Nguyễn" userId="87b7b043afc1e1c0" providerId="LiveId" clId="{09427771-A2ED-406B-BCD7-5ABA5192B2BC}" dt="2025-04-23T09:01:04.966" v="2381" actId="47"/>
        <pc:sldMkLst>
          <pc:docMk/>
          <pc:sldMk cId="899212054" sldId="260"/>
        </pc:sldMkLst>
      </pc:sldChg>
      <pc:sldChg chg="del">
        <pc:chgData name="Hoàng Dũng Nguyễn" userId="87b7b043afc1e1c0" providerId="LiveId" clId="{09427771-A2ED-406B-BCD7-5ABA5192B2BC}" dt="2025-04-23T09:01:00.602" v="2379" actId="47"/>
        <pc:sldMkLst>
          <pc:docMk/>
          <pc:sldMk cId="1177851074" sldId="261"/>
        </pc:sldMkLst>
      </pc:sldChg>
      <pc:sldChg chg="del">
        <pc:chgData name="Hoàng Dũng Nguyễn" userId="87b7b043afc1e1c0" providerId="LiveId" clId="{09427771-A2ED-406B-BCD7-5ABA5192B2BC}" dt="2025-04-23T09:00:58.647" v="2378" actId="47"/>
        <pc:sldMkLst>
          <pc:docMk/>
          <pc:sldMk cId="1353273616" sldId="263"/>
        </pc:sldMkLst>
      </pc:sldChg>
      <pc:sldChg chg="modSp del mod">
        <pc:chgData name="Hoàng Dũng Nguyễn" userId="87b7b043afc1e1c0" providerId="LiveId" clId="{09427771-A2ED-406B-BCD7-5ABA5192B2BC}" dt="2025-04-23T09:00:57.895" v="2377" actId="47"/>
        <pc:sldMkLst>
          <pc:docMk/>
          <pc:sldMk cId="781906643" sldId="264"/>
        </pc:sldMkLst>
        <pc:spChg chg="mod">
          <ac:chgData name="Hoàng Dũng Nguyễn" userId="87b7b043afc1e1c0" providerId="LiveId" clId="{09427771-A2ED-406B-BCD7-5ABA5192B2BC}" dt="2025-04-23T03:40:05.980" v="853" actId="20577"/>
          <ac:spMkLst>
            <pc:docMk/>
            <pc:sldMk cId="781906643" sldId="264"/>
            <ac:spMk id="10" creationId="{EC7F1209-4B39-33E0-39E8-B5E60747BC2F}"/>
          </ac:spMkLst>
        </pc:spChg>
      </pc:sldChg>
      <pc:sldChg chg="modNotesTx">
        <pc:chgData name="Hoàng Dũng Nguyễn" userId="87b7b043afc1e1c0" providerId="LiveId" clId="{09427771-A2ED-406B-BCD7-5ABA5192B2BC}" dt="2025-04-24T02:58:45.659" v="4203" actId="20577"/>
        <pc:sldMkLst>
          <pc:docMk/>
          <pc:sldMk cId="3452674576" sldId="265"/>
        </pc:sldMkLst>
      </pc:sldChg>
      <pc:sldChg chg="modSp del mod modNotesTx">
        <pc:chgData name="Hoàng Dũng Nguyễn" userId="87b7b043afc1e1c0" providerId="LiveId" clId="{09427771-A2ED-406B-BCD7-5ABA5192B2BC}" dt="2025-04-23T03:30:39.134" v="614" actId="47"/>
        <pc:sldMkLst>
          <pc:docMk/>
          <pc:sldMk cId="1633205638" sldId="267"/>
        </pc:sldMkLst>
        <pc:spChg chg="mod">
          <ac:chgData name="Hoàng Dũng Nguyễn" userId="87b7b043afc1e1c0" providerId="LiveId" clId="{09427771-A2ED-406B-BCD7-5ABA5192B2BC}" dt="2025-04-23T02:48:30.825" v="14" actId="20577"/>
          <ac:spMkLst>
            <pc:docMk/>
            <pc:sldMk cId="1633205638" sldId="267"/>
            <ac:spMk id="24" creationId="{AF097437-28D6-32AC-106A-D03DCF5AC247}"/>
          </ac:spMkLst>
        </pc:spChg>
      </pc:sldChg>
      <pc:sldChg chg="modSp del mod">
        <pc:chgData name="Hoàng Dũng Nguyễn" userId="87b7b043afc1e1c0" providerId="LiveId" clId="{09427771-A2ED-406B-BCD7-5ABA5192B2BC}" dt="2025-04-23T09:00:56.925" v="2376" actId="47"/>
        <pc:sldMkLst>
          <pc:docMk/>
          <pc:sldMk cId="1703875374" sldId="268"/>
        </pc:sldMkLst>
        <pc:spChg chg="mod">
          <ac:chgData name="Hoàng Dũng Nguyễn" userId="87b7b043afc1e1c0" providerId="LiveId" clId="{09427771-A2ED-406B-BCD7-5ABA5192B2BC}" dt="2025-04-23T03:40:43.416" v="857" actId="20577"/>
          <ac:spMkLst>
            <pc:docMk/>
            <pc:sldMk cId="1703875374" sldId="268"/>
            <ac:spMk id="10" creationId="{EC7F1209-4B39-33E0-39E8-B5E60747BC2F}"/>
          </ac:spMkLst>
        </pc:spChg>
      </pc:sldChg>
      <pc:sldChg chg="modSp mod">
        <pc:chgData name="Hoàng Dũng Nguyễn" userId="87b7b043afc1e1c0" providerId="LiveId" clId="{09427771-A2ED-406B-BCD7-5ABA5192B2BC}" dt="2025-04-24T04:26:26.703" v="4444" actId="20577"/>
        <pc:sldMkLst>
          <pc:docMk/>
          <pc:sldMk cId="870569560" sldId="269"/>
        </pc:sldMkLst>
        <pc:spChg chg="mod">
          <ac:chgData name="Hoàng Dũng Nguyễn" userId="87b7b043afc1e1c0" providerId="LiveId" clId="{09427771-A2ED-406B-BCD7-5ABA5192B2BC}" dt="2025-04-23T09:20:11.111" v="2602" actId="20577"/>
          <ac:spMkLst>
            <pc:docMk/>
            <pc:sldMk cId="870569560" sldId="269"/>
            <ac:spMk id="3" creationId="{5F0D2E1E-FC26-421B-BC21-6AB77CF43177}"/>
          </ac:spMkLst>
        </pc:spChg>
        <pc:spChg chg="mod">
          <ac:chgData name="Hoàng Dũng Nguyễn" userId="87b7b043afc1e1c0" providerId="LiveId" clId="{09427771-A2ED-406B-BCD7-5ABA5192B2BC}" dt="2025-04-23T09:20:04.544" v="2578" actId="20577"/>
          <ac:spMkLst>
            <pc:docMk/>
            <pc:sldMk cId="870569560" sldId="269"/>
            <ac:spMk id="7" creationId="{7D8E2692-A1C2-0B57-7D4E-6FA274ACF2B4}"/>
          </ac:spMkLst>
        </pc:spChg>
        <pc:spChg chg="mod">
          <ac:chgData name="Hoàng Dũng Nguyễn" userId="87b7b043afc1e1c0" providerId="LiveId" clId="{09427771-A2ED-406B-BCD7-5ABA5192B2BC}" dt="2025-04-24T04:26:26.703" v="4444" actId="20577"/>
          <ac:spMkLst>
            <pc:docMk/>
            <pc:sldMk cId="870569560" sldId="269"/>
            <ac:spMk id="9" creationId="{6A4572F8-16DB-5954-B40C-AFFAA4C5037E}"/>
          </ac:spMkLst>
        </pc:spChg>
      </pc:sldChg>
      <pc:sldChg chg="modSp mod modNotesTx">
        <pc:chgData name="Hoàng Dũng Nguyễn" userId="87b7b043afc1e1c0" providerId="LiveId" clId="{09427771-A2ED-406B-BCD7-5ABA5192B2BC}" dt="2025-04-24T08:44:48.590" v="6641" actId="20577"/>
        <pc:sldMkLst>
          <pc:docMk/>
          <pc:sldMk cId="2484244594" sldId="271"/>
        </pc:sldMkLst>
        <pc:spChg chg="mod">
          <ac:chgData name="Hoàng Dũng Nguyễn" userId="87b7b043afc1e1c0" providerId="LiveId" clId="{09427771-A2ED-406B-BCD7-5ABA5192B2BC}" dt="2025-04-23T09:20:39.937" v="2654" actId="20577"/>
          <ac:spMkLst>
            <pc:docMk/>
            <pc:sldMk cId="2484244594" sldId="271"/>
            <ac:spMk id="3" creationId="{5F0D2E1E-FC26-421B-BC21-6AB77CF43177}"/>
          </ac:spMkLst>
        </pc:spChg>
        <pc:spChg chg="mod">
          <ac:chgData name="Hoàng Dũng Nguyễn" userId="87b7b043afc1e1c0" providerId="LiveId" clId="{09427771-A2ED-406B-BCD7-5ABA5192B2BC}" dt="2025-04-23T09:20:26.913" v="2628" actId="20577"/>
          <ac:spMkLst>
            <pc:docMk/>
            <pc:sldMk cId="2484244594" sldId="271"/>
            <ac:spMk id="7" creationId="{7D8E2692-A1C2-0B57-7D4E-6FA274ACF2B4}"/>
          </ac:spMkLst>
        </pc:spChg>
        <pc:spChg chg="mod">
          <ac:chgData name="Hoàng Dũng Nguyễn" userId="87b7b043afc1e1c0" providerId="LiveId" clId="{09427771-A2ED-406B-BCD7-5ABA5192B2BC}" dt="2025-04-24T04:26:32.038" v="4449" actId="20577"/>
          <ac:spMkLst>
            <pc:docMk/>
            <pc:sldMk cId="2484244594" sldId="271"/>
            <ac:spMk id="9" creationId="{6A4572F8-16DB-5954-B40C-AFFAA4C5037E}"/>
          </ac:spMkLst>
        </pc:spChg>
        <pc:picChg chg="mod">
          <ac:chgData name="Hoàng Dũng Nguyễn" userId="87b7b043afc1e1c0" providerId="LiveId" clId="{09427771-A2ED-406B-BCD7-5ABA5192B2BC}" dt="2025-04-23T09:20:30.143" v="2629" actId="1076"/>
          <ac:picMkLst>
            <pc:docMk/>
            <pc:sldMk cId="2484244594" sldId="271"/>
            <ac:picMk id="6146" creationId="{64407F4F-5449-7B33-3F82-7E69B31262FC}"/>
          </ac:picMkLst>
        </pc:picChg>
        <pc:picChg chg="mod">
          <ac:chgData name="Hoàng Dũng Nguyễn" userId="87b7b043afc1e1c0" providerId="LiveId" clId="{09427771-A2ED-406B-BCD7-5ABA5192B2BC}" dt="2025-04-23T09:20:33.648" v="2630" actId="1076"/>
          <ac:picMkLst>
            <pc:docMk/>
            <pc:sldMk cId="2484244594" sldId="271"/>
            <ac:picMk id="6148" creationId="{F7B0092D-D105-AE8B-D0AA-437393156C84}"/>
          </ac:picMkLst>
        </pc:picChg>
      </pc:sldChg>
      <pc:sldChg chg="del">
        <pc:chgData name="Hoàng Dũng Nguyễn" userId="87b7b043afc1e1c0" providerId="LiveId" clId="{09427771-A2ED-406B-BCD7-5ABA5192B2BC}" dt="2025-04-23T03:31:26.442" v="651" actId="47"/>
        <pc:sldMkLst>
          <pc:docMk/>
          <pc:sldMk cId="1320191223" sldId="272"/>
        </pc:sldMkLst>
      </pc:sldChg>
      <pc:sldChg chg="del">
        <pc:chgData name="Hoàng Dũng Nguyễn" userId="87b7b043afc1e1c0" providerId="LiveId" clId="{09427771-A2ED-406B-BCD7-5ABA5192B2BC}" dt="2025-04-23T09:01:01.698" v="2380" actId="47"/>
        <pc:sldMkLst>
          <pc:docMk/>
          <pc:sldMk cId="3637076128" sldId="278"/>
        </pc:sldMkLst>
      </pc:sldChg>
      <pc:sldChg chg="modSp del mod">
        <pc:chgData name="Hoàng Dũng Nguyễn" userId="87b7b043afc1e1c0" providerId="LiveId" clId="{09427771-A2ED-406B-BCD7-5ABA5192B2BC}" dt="2025-04-24T04:03:19.421" v="4289" actId="47"/>
        <pc:sldMkLst>
          <pc:docMk/>
          <pc:sldMk cId="2451205442" sldId="279"/>
        </pc:sldMkLst>
        <pc:spChg chg="mod">
          <ac:chgData name="Hoàng Dũng Nguyễn" userId="87b7b043afc1e1c0" providerId="LiveId" clId="{09427771-A2ED-406B-BCD7-5ABA5192B2BC}" dt="2025-04-23T09:01:21.254" v="2384"/>
          <ac:spMkLst>
            <pc:docMk/>
            <pc:sldMk cId="2451205442" sldId="279"/>
            <ac:spMk id="5" creationId="{CBE7BC81-C4C2-1C5A-7292-FE2AA61E67ED}"/>
          </ac:spMkLst>
        </pc:spChg>
      </pc:sldChg>
      <pc:sldChg chg="modSp mod modNotesTx">
        <pc:chgData name="Hoàng Dũng Nguyễn" userId="87b7b043afc1e1c0" providerId="LiveId" clId="{09427771-A2ED-406B-BCD7-5ABA5192B2BC}" dt="2025-04-24T04:27:08.933" v="4458" actId="20577"/>
        <pc:sldMkLst>
          <pc:docMk/>
          <pc:sldMk cId="3009941292" sldId="281"/>
        </pc:sldMkLst>
        <pc:spChg chg="mod">
          <ac:chgData name="Hoàng Dũng Nguyễn" userId="87b7b043afc1e1c0" providerId="LiveId" clId="{09427771-A2ED-406B-BCD7-5ABA5192B2BC}" dt="2025-04-24T04:27:08.933" v="4458" actId="20577"/>
          <ac:spMkLst>
            <pc:docMk/>
            <pc:sldMk cId="3009941292" sldId="281"/>
            <ac:spMk id="9" creationId="{6A4572F8-16DB-5954-B40C-AFFAA4C5037E}"/>
          </ac:spMkLst>
        </pc:spChg>
      </pc:sldChg>
      <pc:sldChg chg="modSp mod modNotesTx">
        <pc:chgData name="Hoàng Dũng Nguyễn" userId="87b7b043afc1e1c0" providerId="LiveId" clId="{09427771-A2ED-406B-BCD7-5ABA5192B2BC}" dt="2025-04-24T04:02:17.007" v="4288" actId="20577"/>
        <pc:sldMkLst>
          <pc:docMk/>
          <pc:sldMk cId="1491941607" sldId="282"/>
        </pc:sldMkLst>
        <pc:spChg chg="mod">
          <ac:chgData name="Hoàng Dũng Nguyễn" userId="87b7b043afc1e1c0" providerId="LiveId" clId="{09427771-A2ED-406B-BCD7-5ABA5192B2BC}" dt="2025-04-24T04:02:04.118" v="4284" actId="207"/>
          <ac:spMkLst>
            <pc:docMk/>
            <pc:sldMk cId="1491941607" sldId="282"/>
            <ac:spMk id="7" creationId="{3753EFDB-F6ED-B0F4-9F74-754E4EB4B067}"/>
          </ac:spMkLst>
        </pc:spChg>
      </pc:sldChg>
      <pc:sldChg chg="del">
        <pc:chgData name="Hoàng Dũng Nguyễn" userId="87b7b043afc1e1c0" providerId="LiveId" clId="{09427771-A2ED-406B-BCD7-5ABA5192B2BC}" dt="2025-04-23T08:55:47.123" v="2183" actId="47"/>
        <pc:sldMkLst>
          <pc:docMk/>
          <pc:sldMk cId="121439161" sldId="283"/>
        </pc:sldMkLst>
      </pc:sldChg>
      <pc:sldChg chg="modSp mod">
        <pc:chgData name="Hoàng Dũng Nguyễn" userId="87b7b043afc1e1c0" providerId="LiveId" clId="{09427771-A2ED-406B-BCD7-5ABA5192B2BC}" dt="2025-04-24T04:26:13.306" v="4439" actId="20577"/>
        <pc:sldMkLst>
          <pc:docMk/>
          <pc:sldMk cId="2688747936" sldId="285"/>
        </pc:sldMkLst>
        <pc:spChg chg="mod">
          <ac:chgData name="Hoàng Dũng Nguyễn" userId="87b7b043afc1e1c0" providerId="LiveId" clId="{09427771-A2ED-406B-BCD7-5ABA5192B2BC}" dt="2025-04-24T04:26:13.306" v="4439" actId="20577"/>
          <ac:spMkLst>
            <pc:docMk/>
            <pc:sldMk cId="2688747936" sldId="285"/>
            <ac:spMk id="9" creationId="{6A4572F8-16DB-5954-B40C-AFFAA4C5037E}"/>
          </ac:spMkLst>
        </pc:spChg>
      </pc:sldChg>
      <pc:sldChg chg="modSp mod">
        <pc:chgData name="Hoàng Dũng Nguyễn" userId="87b7b043afc1e1c0" providerId="LiveId" clId="{09427771-A2ED-406B-BCD7-5ABA5192B2BC}" dt="2025-04-24T04:05:13.960" v="4371" actId="20577"/>
        <pc:sldMkLst>
          <pc:docMk/>
          <pc:sldMk cId="112358693" sldId="287"/>
        </pc:sldMkLst>
        <pc:spChg chg="mod">
          <ac:chgData name="Hoàng Dũng Nguyễn" userId="87b7b043afc1e1c0" providerId="LiveId" clId="{09427771-A2ED-406B-BCD7-5ABA5192B2BC}" dt="2025-04-24T04:05:13.960" v="4371" actId="20577"/>
          <ac:spMkLst>
            <pc:docMk/>
            <pc:sldMk cId="112358693" sldId="287"/>
            <ac:spMk id="14" creationId="{C83A2E4F-E79A-E9BF-3A61-642114BBB10C}"/>
          </ac:spMkLst>
        </pc:spChg>
      </pc:sldChg>
      <pc:sldChg chg="addSp delSp modSp add del mod ord delAnim">
        <pc:chgData name="Hoàng Dũng Nguyễn" userId="87b7b043afc1e1c0" providerId="LiveId" clId="{09427771-A2ED-406B-BCD7-5ABA5192B2BC}" dt="2025-04-24T08:47:22.827" v="6784"/>
        <pc:sldMkLst>
          <pc:docMk/>
          <pc:sldMk cId="2863067430" sldId="289"/>
        </pc:sldMkLst>
        <pc:spChg chg="del">
          <ac:chgData name="Hoàng Dũng Nguyễn" userId="87b7b043afc1e1c0" providerId="LiveId" clId="{09427771-A2ED-406B-BCD7-5ABA5192B2BC}" dt="2025-04-24T04:10:06.565" v="4402" actId="478"/>
          <ac:spMkLst>
            <pc:docMk/>
            <pc:sldMk cId="2863067430" sldId="289"/>
            <ac:spMk id="3" creationId="{F53FB83D-2071-7B7C-FEE6-E7D53D800F19}"/>
          </ac:spMkLst>
        </pc:spChg>
        <pc:spChg chg="del">
          <ac:chgData name="Hoàng Dũng Nguyễn" userId="87b7b043afc1e1c0" providerId="LiveId" clId="{09427771-A2ED-406B-BCD7-5ABA5192B2BC}" dt="2025-04-24T04:10:01.711" v="4395" actId="478"/>
          <ac:spMkLst>
            <pc:docMk/>
            <pc:sldMk cId="2863067430" sldId="289"/>
            <ac:spMk id="28" creationId="{1F8E5D33-330D-C69B-517D-363C871A33A1}"/>
          </ac:spMkLst>
        </pc:spChg>
        <pc:spChg chg="del">
          <ac:chgData name="Hoàng Dũng Nguyễn" userId="87b7b043afc1e1c0" providerId="LiveId" clId="{09427771-A2ED-406B-BCD7-5ABA5192B2BC}" dt="2025-04-24T04:10:05.116" v="4400" actId="478"/>
          <ac:spMkLst>
            <pc:docMk/>
            <pc:sldMk cId="2863067430" sldId="289"/>
            <ac:spMk id="29" creationId="{83F78EDC-41F1-F35C-B763-FA92ACA37816}"/>
          </ac:spMkLst>
        </pc:spChg>
        <pc:spChg chg="del">
          <ac:chgData name="Hoàng Dũng Nguyễn" userId="87b7b043afc1e1c0" providerId="LiveId" clId="{09427771-A2ED-406B-BCD7-5ABA5192B2BC}" dt="2025-04-24T04:10:02.945" v="4396" actId="478"/>
          <ac:spMkLst>
            <pc:docMk/>
            <pc:sldMk cId="2863067430" sldId="289"/>
            <ac:spMk id="33" creationId="{184737BB-D3AF-269D-07F8-3BE2F30FDA83}"/>
          </ac:spMkLst>
        </pc:spChg>
        <pc:spChg chg="del">
          <ac:chgData name="Hoàng Dũng Nguyễn" userId="87b7b043afc1e1c0" providerId="LiveId" clId="{09427771-A2ED-406B-BCD7-5ABA5192B2BC}" dt="2025-04-24T04:10:05.612" v="4401" actId="478"/>
          <ac:spMkLst>
            <pc:docMk/>
            <pc:sldMk cId="2863067430" sldId="289"/>
            <ac:spMk id="39" creationId="{C131A391-19CE-F9D5-912C-57A104208916}"/>
          </ac:spMkLst>
        </pc:spChg>
        <pc:spChg chg="del mod">
          <ac:chgData name="Hoàng Dũng Nguyễn" userId="87b7b043afc1e1c0" providerId="LiveId" clId="{09427771-A2ED-406B-BCD7-5ABA5192B2BC}" dt="2025-04-24T04:10:01.035" v="4394" actId="478"/>
          <ac:spMkLst>
            <pc:docMk/>
            <pc:sldMk cId="2863067430" sldId="289"/>
            <ac:spMk id="44" creationId="{D56B1DDF-B6FE-DB0E-CE1F-784C8D98B7E9}"/>
          </ac:spMkLst>
        </pc:spChg>
        <pc:spChg chg="del">
          <ac:chgData name="Hoàng Dũng Nguyễn" userId="87b7b043afc1e1c0" providerId="LiveId" clId="{09427771-A2ED-406B-BCD7-5ABA5192B2BC}" dt="2025-04-24T04:09:58.905" v="4391" actId="478"/>
          <ac:spMkLst>
            <pc:docMk/>
            <pc:sldMk cId="2863067430" sldId="289"/>
            <ac:spMk id="46" creationId="{E566DF3E-61F2-E2D9-BBC0-8F0B2E591229}"/>
          </ac:spMkLst>
        </pc:spChg>
        <pc:picChg chg="del">
          <ac:chgData name="Hoàng Dũng Nguyễn" userId="87b7b043afc1e1c0" providerId="LiveId" clId="{09427771-A2ED-406B-BCD7-5ABA5192B2BC}" dt="2025-04-24T04:09:58.022" v="4390" actId="478"/>
          <ac:picMkLst>
            <pc:docMk/>
            <pc:sldMk cId="2863067430" sldId="289"/>
            <ac:picMk id="1028" creationId="{91CC6D5F-3CCD-8DAE-205E-B76FCFBF8C29}"/>
          </ac:picMkLst>
        </pc:picChg>
        <pc:picChg chg="add mod">
          <ac:chgData name="Hoàng Dũng Nguyễn" userId="87b7b043afc1e1c0" providerId="LiveId" clId="{09427771-A2ED-406B-BCD7-5ABA5192B2BC}" dt="2025-04-24T04:10:24.530" v="4410" actId="1076"/>
          <ac:picMkLst>
            <pc:docMk/>
            <pc:sldMk cId="2863067430" sldId="289"/>
            <ac:picMk id="2050" creationId="{B70C0B8A-86A3-825B-54C7-B9098A5E09FF}"/>
          </ac:picMkLst>
        </pc:picChg>
        <pc:cxnChg chg="del">
          <ac:chgData name="Hoàng Dũng Nguyễn" userId="87b7b043afc1e1c0" providerId="LiveId" clId="{09427771-A2ED-406B-BCD7-5ABA5192B2BC}" dt="2025-04-24T04:10:04.541" v="4399" actId="478"/>
          <ac:cxnSpMkLst>
            <pc:docMk/>
            <pc:sldMk cId="2863067430" sldId="289"/>
            <ac:cxnSpMk id="18" creationId="{649A2986-A367-45B3-4EBD-BD8DC6B800FE}"/>
          </ac:cxnSpMkLst>
        </pc:cxnChg>
        <pc:cxnChg chg="del">
          <ac:chgData name="Hoàng Dũng Nguyễn" userId="87b7b043afc1e1c0" providerId="LiveId" clId="{09427771-A2ED-406B-BCD7-5ABA5192B2BC}" dt="2025-04-24T04:10:04.016" v="4398" actId="478"/>
          <ac:cxnSpMkLst>
            <pc:docMk/>
            <pc:sldMk cId="2863067430" sldId="289"/>
            <ac:cxnSpMk id="23" creationId="{CAAECD56-F583-70FC-BBCD-28B0D651C7AE}"/>
          </ac:cxnSpMkLst>
        </pc:cxnChg>
        <pc:cxnChg chg="del">
          <ac:chgData name="Hoàng Dũng Nguyễn" userId="87b7b043afc1e1c0" providerId="LiveId" clId="{09427771-A2ED-406B-BCD7-5ABA5192B2BC}" dt="2025-04-24T04:10:03.472" v="4397" actId="478"/>
          <ac:cxnSpMkLst>
            <pc:docMk/>
            <pc:sldMk cId="2863067430" sldId="289"/>
            <ac:cxnSpMk id="35" creationId="{C7CB8704-D7DC-EA0C-3DF8-8D4BA60D2C6F}"/>
          </ac:cxnSpMkLst>
        </pc:cxnChg>
        <pc:cxnChg chg="del">
          <ac:chgData name="Hoàng Dũng Nguyễn" userId="87b7b043afc1e1c0" providerId="LiveId" clId="{09427771-A2ED-406B-BCD7-5ABA5192B2BC}" dt="2025-04-24T04:10:00.218" v="4393" actId="478"/>
          <ac:cxnSpMkLst>
            <pc:docMk/>
            <pc:sldMk cId="2863067430" sldId="289"/>
            <ac:cxnSpMk id="41" creationId="{D21B52E4-3F3A-DC67-6916-CBD19EE230C9}"/>
          </ac:cxnSpMkLst>
        </pc:cxnChg>
      </pc:sldChg>
      <pc:sldChg chg="del">
        <pc:chgData name="Hoàng Dũng Nguyễn" userId="87b7b043afc1e1c0" providerId="LiveId" clId="{09427771-A2ED-406B-BCD7-5ABA5192B2BC}" dt="2025-04-23T08:55:53.855" v="2184" actId="47"/>
        <pc:sldMkLst>
          <pc:docMk/>
          <pc:sldMk cId="541577560" sldId="290"/>
        </pc:sldMkLst>
      </pc:sldChg>
      <pc:sldChg chg="del">
        <pc:chgData name="Hoàng Dũng Nguyễn" userId="87b7b043afc1e1c0" providerId="LiveId" clId="{09427771-A2ED-406B-BCD7-5ABA5192B2BC}" dt="2025-04-23T08:56:16.937" v="2185" actId="47"/>
        <pc:sldMkLst>
          <pc:docMk/>
          <pc:sldMk cId="2148124840" sldId="291"/>
        </pc:sldMkLst>
      </pc:sldChg>
      <pc:sldChg chg="del">
        <pc:chgData name="Hoàng Dũng Nguyễn" userId="87b7b043afc1e1c0" providerId="LiveId" clId="{09427771-A2ED-406B-BCD7-5ABA5192B2BC}" dt="2025-04-23T08:56:21.888" v="2186" actId="47"/>
        <pc:sldMkLst>
          <pc:docMk/>
          <pc:sldMk cId="64698299" sldId="292"/>
        </pc:sldMkLst>
      </pc:sldChg>
      <pc:sldChg chg="del">
        <pc:chgData name="Hoàng Dũng Nguyễn" userId="87b7b043afc1e1c0" providerId="LiveId" clId="{09427771-A2ED-406B-BCD7-5ABA5192B2BC}" dt="2025-04-23T08:56:26.504" v="2187" actId="47"/>
        <pc:sldMkLst>
          <pc:docMk/>
          <pc:sldMk cId="3911631203" sldId="293"/>
        </pc:sldMkLst>
      </pc:sldChg>
      <pc:sldChg chg="del">
        <pc:chgData name="Hoàng Dũng Nguyễn" userId="87b7b043afc1e1c0" providerId="LiveId" clId="{09427771-A2ED-406B-BCD7-5ABA5192B2BC}" dt="2025-04-23T08:56:28.466" v="2188" actId="47"/>
        <pc:sldMkLst>
          <pc:docMk/>
          <pc:sldMk cId="3218422605" sldId="294"/>
        </pc:sldMkLst>
      </pc:sldChg>
      <pc:sldChg chg="addSp delSp modSp mod modShow modNotesTx">
        <pc:chgData name="Hoàng Dũng Nguyễn" userId="87b7b043afc1e1c0" providerId="LiveId" clId="{09427771-A2ED-406B-BCD7-5ABA5192B2BC}" dt="2025-04-24T08:48:52.719" v="6785" actId="729"/>
        <pc:sldMkLst>
          <pc:docMk/>
          <pc:sldMk cId="682459382" sldId="295"/>
        </pc:sldMkLst>
        <pc:spChg chg="add del">
          <ac:chgData name="Hoàng Dũng Nguyễn" userId="87b7b043afc1e1c0" providerId="LiveId" clId="{09427771-A2ED-406B-BCD7-5ABA5192B2BC}" dt="2025-04-23T08:16:06.285" v="1193" actId="478"/>
          <ac:spMkLst>
            <pc:docMk/>
            <pc:sldMk cId="682459382" sldId="295"/>
            <ac:spMk id="2" creationId="{FC4515E1-628A-0CF7-243C-8F4034FC87F7}"/>
          </ac:spMkLst>
        </pc:spChg>
        <pc:spChg chg="add del mod">
          <ac:chgData name="Hoàng Dũng Nguyễn" userId="87b7b043afc1e1c0" providerId="LiveId" clId="{09427771-A2ED-406B-BCD7-5ABA5192B2BC}" dt="2025-04-23T08:16:06.722" v="1194" actId="1076"/>
          <ac:spMkLst>
            <pc:docMk/>
            <pc:sldMk cId="682459382" sldId="295"/>
            <ac:spMk id="3" creationId="{7E0B79F8-13EB-6217-AF32-804ED08E7175}"/>
          </ac:spMkLst>
        </pc:spChg>
        <pc:spChg chg="mod">
          <ac:chgData name="Hoàng Dũng Nguyễn" userId="87b7b043afc1e1c0" providerId="LiveId" clId="{09427771-A2ED-406B-BCD7-5ABA5192B2BC}" dt="2025-04-23T08:16:14.289" v="1202" actId="1036"/>
          <ac:spMkLst>
            <pc:docMk/>
            <pc:sldMk cId="682459382" sldId="295"/>
            <ac:spMk id="11" creationId="{4CF8A08B-B264-642B-96FC-FF519951A862}"/>
          </ac:spMkLst>
        </pc:spChg>
        <pc:spChg chg="mod">
          <ac:chgData name="Hoàng Dũng Nguyễn" userId="87b7b043afc1e1c0" providerId="LiveId" clId="{09427771-A2ED-406B-BCD7-5ABA5192B2BC}" dt="2025-04-23T08:16:15.611" v="1204" actId="1076"/>
          <ac:spMkLst>
            <pc:docMk/>
            <pc:sldMk cId="682459382" sldId="295"/>
            <ac:spMk id="12" creationId="{B2F26FC8-41B5-7F24-63EA-E2232FB45FCA}"/>
          </ac:spMkLst>
        </pc:spChg>
        <pc:spChg chg="mod">
          <ac:chgData name="Hoàng Dũng Nguyễn" userId="87b7b043afc1e1c0" providerId="LiveId" clId="{09427771-A2ED-406B-BCD7-5ABA5192B2BC}" dt="2025-04-23T07:43:42.137" v="1168" actId="20577"/>
          <ac:spMkLst>
            <pc:docMk/>
            <pc:sldMk cId="682459382" sldId="295"/>
            <ac:spMk id="18" creationId="{44CF470A-3B31-7549-4920-F78D1FEF2516}"/>
          </ac:spMkLst>
        </pc:spChg>
        <pc:spChg chg="mod">
          <ac:chgData name="Hoàng Dũng Nguyễn" userId="87b7b043afc1e1c0" providerId="LiveId" clId="{09427771-A2ED-406B-BCD7-5ABA5192B2BC}" dt="2025-04-23T08:16:13.271" v="1200" actId="1076"/>
          <ac:spMkLst>
            <pc:docMk/>
            <pc:sldMk cId="682459382" sldId="295"/>
            <ac:spMk id="20" creationId="{0AAB22FB-B8BE-FB58-A699-BEE59822DD13}"/>
          </ac:spMkLst>
        </pc:spChg>
        <pc:picChg chg="add">
          <ac:chgData name="Hoàng Dũng Nguyễn" userId="87b7b043afc1e1c0" providerId="LiveId" clId="{09427771-A2ED-406B-BCD7-5ABA5192B2BC}" dt="2025-04-23T08:10:21.490" v="1186"/>
          <ac:picMkLst>
            <pc:docMk/>
            <pc:sldMk cId="682459382" sldId="295"/>
            <ac:picMk id="1026" creationId="{03B75D91-7037-D83B-03E2-F33635FCBA60}"/>
          </ac:picMkLst>
        </pc:picChg>
        <pc:picChg chg="add mod">
          <ac:chgData name="Hoàng Dũng Nguyễn" userId="87b7b043afc1e1c0" providerId="LiveId" clId="{09427771-A2ED-406B-BCD7-5ABA5192B2BC}" dt="2025-04-23T08:16:05.758" v="1192" actId="1076"/>
          <ac:picMkLst>
            <pc:docMk/>
            <pc:sldMk cId="682459382" sldId="295"/>
            <ac:picMk id="1028" creationId="{5583338A-6043-A079-3ACB-B29F887101DF}"/>
          </ac:picMkLst>
        </pc:picChg>
      </pc:sldChg>
      <pc:sldChg chg="addSp delSp modSp add del mod modShow">
        <pc:chgData name="Hoàng Dũng Nguyễn" userId="87b7b043afc1e1c0" providerId="LiveId" clId="{09427771-A2ED-406B-BCD7-5ABA5192B2BC}" dt="2025-04-24T08:48:55.465" v="6786" actId="729"/>
        <pc:sldMkLst>
          <pc:docMk/>
          <pc:sldMk cId="278431407" sldId="296"/>
        </pc:sldMkLst>
        <pc:spChg chg="del">
          <ac:chgData name="Hoàng Dũng Nguyễn" userId="87b7b043afc1e1c0" providerId="LiveId" clId="{09427771-A2ED-406B-BCD7-5ABA5192B2BC}" dt="2025-04-23T08:30:47.897" v="1214" actId="478"/>
          <ac:spMkLst>
            <pc:docMk/>
            <pc:sldMk cId="278431407" sldId="296"/>
            <ac:spMk id="2" creationId="{FC4515E1-628A-0CF7-243C-8F4034FC87F7}"/>
          </ac:spMkLst>
        </pc:spChg>
        <pc:spChg chg="add del mod">
          <ac:chgData name="Hoàng Dũng Nguyễn" userId="87b7b043afc1e1c0" providerId="LiveId" clId="{09427771-A2ED-406B-BCD7-5ABA5192B2BC}" dt="2025-04-23T08:32:28.303" v="1242" actId="478"/>
          <ac:spMkLst>
            <pc:docMk/>
            <pc:sldMk cId="278431407" sldId="296"/>
            <ac:spMk id="3" creationId="{7E0B79F8-13EB-6217-AF32-804ED08E7175}"/>
          </ac:spMkLst>
        </pc:spChg>
        <pc:spChg chg="add mod">
          <ac:chgData name="Hoàng Dũng Nguyễn" userId="87b7b043afc1e1c0" providerId="LiveId" clId="{09427771-A2ED-406B-BCD7-5ABA5192B2BC}" dt="2025-04-23T08:32:19.911" v="1237" actId="1076"/>
          <ac:spMkLst>
            <pc:docMk/>
            <pc:sldMk cId="278431407" sldId="296"/>
            <ac:spMk id="6" creationId="{1AAF6228-F658-56BC-5BB7-1BAFAC85A4A8}"/>
          </ac:spMkLst>
        </pc:spChg>
        <pc:spChg chg="del mod">
          <ac:chgData name="Hoàng Dũng Nguyễn" userId="87b7b043afc1e1c0" providerId="LiveId" clId="{09427771-A2ED-406B-BCD7-5ABA5192B2BC}" dt="2025-04-23T08:41:59.732" v="1374" actId="478"/>
          <ac:spMkLst>
            <pc:docMk/>
            <pc:sldMk cId="278431407" sldId="296"/>
            <ac:spMk id="7" creationId="{D60A9585-F477-9700-0074-921C7BC3AFBE}"/>
          </ac:spMkLst>
        </pc:spChg>
        <pc:spChg chg="mod">
          <ac:chgData name="Hoàng Dũng Nguyễn" userId="87b7b043afc1e1c0" providerId="LiveId" clId="{09427771-A2ED-406B-BCD7-5ABA5192B2BC}" dt="2025-04-23T08:52:09.917" v="2159" actId="1076"/>
          <ac:spMkLst>
            <pc:docMk/>
            <pc:sldMk cId="278431407" sldId="296"/>
            <ac:spMk id="8" creationId="{B2B90796-3637-C59B-4739-727F81EFCDE2}"/>
          </ac:spMkLst>
        </pc:spChg>
        <pc:spChg chg="del">
          <ac:chgData name="Hoàng Dũng Nguyễn" userId="87b7b043afc1e1c0" providerId="LiveId" clId="{09427771-A2ED-406B-BCD7-5ABA5192B2BC}" dt="2025-04-23T08:51:23.893" v="2148" actId="478"/>
          <ac:spMkLst>
            <pc:docMk/>
            <pc:sldMk cId="278431407" sldId="296"/>
            <ac:spMk id="11" creationId="{4CF8A08B-B264-642B-96FC-FF519951A862}"/>
          </ac:spMkLst>
        </pc:spChg>
        <pc:spChg chg="del mod">
          <ac:chgData name="Hoàng Dũng Nguyễn" userId="87b7b043afc1e1c0" providerId="LiveId" clId="{09427771-A2ED-406B-BCD7-5ABA5192B2BC}" dt="2025-04-23T08:36:49.890" v="1252" actId="478"/>
          <ac:spMkLst>
            <pc:docMk/>
            <pc:sldMk cId="278431407" sldId="296"/>
            <ac:spMk id="12" creationId="{B2F26FC8-41B5-7F24-63EA-E2232FB45FCA}"/>
          </ac:spMkLst>
        </pc:spChg>
        <pc:spChg chg="add mod">
          <ac:chgData name="Hoàng Dũng Nguyễn" userId="87b7b043afc1e1c0" providerId="LiveId" clId="{09427771-A2ED-406B-BCD7-5ABA5192B2BC}" dt="2025-04-23T08:52:32.765" v="2165" actId="14100"/>
          <ac:spMkLst>
            <pc:docMk/>
            <pc:sldMk cId="278431407" sldId="296"/>
            <ac:spMk id="13" creationId="{DE75DDEB-11B3-2357-6DBE-593D40C5464A}"/>
          </ac:spMkLst>
        </pc:spChg>
        <pc:spChg chg="mod">
          <ac:chgData name="Hoàng Dũng Nguyễn" userId="87b7b043afc1e1c0" providerId="LiveId" clId="{09427771-A2ED-406B-BCD7-5ABA5192B2BC}" dt="2025-04-23T08:51:54.272" v="2158" actId="1076"/>
          <ac:spMkLst>
            <pc:docMk/>
            <pc:sldMk cId="278431407" sldId="296"/>
            <ac:spMk id="15" creationId="{095CC2CF-0CEA-9494-F691-8B9B8B225EC4}"/>
          </ac:spMkLst>
        </pc:spChg>
        <pc:spChg chg="add mod">
          <ac:chgData name="Hoàng Dũng Nguyễn" userId="87b7b043afc1e1c0" providerId="LiveId" clId="{09427771-A2ED-406B-BCD7-5ABA5192B2BC}" dt="2025-04-23T08:52:38.421" v="2166" actId="1076"/>
          <ac:spMkLst>
            <pc:docMk/>
            <pc:sldMk cId="278431407" sldId="296"/>
            <ac:spMk id="16" creationId="{FE399FD6-007B-9227-5CA4-8950B9DF8F56}"/>
          </ac:spMkLst>
        </pc:spChg>
        <pc:spChg chg="add mod">
          <ac:chgData name="Hoàng Dũng Nguyễn" userId="87b7b043afc1e1c0" providerId="LiveId" clId="{09427771-A2ED-406B-BCD7-5ABA5192B2BC}" dt="2025-04-23T08:51:45.354" v="2157" actId="1076"/>
          <ac:spMkLst>
            <pc:docMk/>
            <pc:sldMk cId="278431407" sldId="296"/>
            <ac:spMk id="17" creationId="{EC4CE408-3CE1-5CEE-7879-EC7B3938F5A1}"/>
          </ac:spMkLst>
        </pc:spChg>
        <pc:spChg chg="mod">
          <ac:chgData name="Hoàng Dũng Nguyễn" userId="87b7b043afc1e1c0" providerId="LiveId" clId="{09427771-A2ED-406B-BCD7-5ABA5192B2BC}" dt="2025-04-23T08:51:38.996" v="2155" actId="1076"/>
          <ac:spMkLst>
            <pc:docMk/>
            <pc:sldMk cId="278431407" sldId="296"/>
            <ac:spMk id="18" creationId="{44CF470A-3B31-7549-4920-F78D1FEF2516}"/>
          </ac:spMkLst>
        </pc:spChg>
        <pc:spChg chg="del mod">
          <ac:chgData name="Hoàng Dũng Nguyễn" userId="87b7b043afc1e1c0" providerId="LiveId" clId="{09427771-A2ED-406B-BCD7-5ABA5192B2BC}" dt="2025-04-23T08:51:28.363" v="2151" actId="478"/>
          <ac:spMkLst>
            <pc:docMk/>
            <pc:sldMk cId="278431407" sldId="296"/>
            <ac:spMk id="20" creationId="{0AAB22FB-B8BE-FB58-A699-BEE59822DD13}"/>
          </ac:spMkLst>
        </pc:spChg>
        <pc:picChg chg="add del mod">
          <ac:chgData name="Hoàng Dũng Nguyễn" userId="87b7b043afc1e1c0" providerId="LiveId" clId="{09427771-A2ED-406B-BCD7-5ABA5192B2BC}" dt="2025-04-23T08:31:19.620" v="1220" actId="478"/>
          <ac:picMkLst>
            <pc:docMk/>
            <pc:sldMk cId="278431407" sldId="296"/>
            <ac:picMk id="2050" creationId="{988CA6E2-6A89-F335-159E-153E974D26D1}"/>
          </ac:picMkLst>
        </pc:picChg>
        <pc:picChg chg="add mod">
          <ac:chgData name="Hoàng Dũng Nguyễn" userId="87b7b043afc1e1c0" providerId="LiveId" clId="{09427771-A2ED-406B-BCD7-5ABA5192B2BC}" dt="2025-04-23T08:52:21.508" v="2163" actId="14100"/>
          <ac:picMkLst>
            <pc:docMk/>
            <pc:sldMk cId="278431407" sldId="296"/>
            <ac:picMk id="2052" creationId="{62FAAE45-2881-7D26-0EB7-83EA0F98B361}"/>
          </ac:picMkLst>
        </pc:picChg>
      </pc:sldChg>
      <pc:sldChg chg="modNotesTx">
        <pc:chgData name="Hoàng Dũng Nguyễn" userId="87b7b043afc1e1c0" providerId="LiveId" clId="{09427771-A2ED-406B-BCD7-5ABA5192B2BC}" dt="2025-04-23T03:31:14.898" v="650" actId="5793"/>
        <pc:sldMkLst>
          <pc:docMk/>
          <pc:sldMk cId="1032313960" sldId="297"/>
        </pc:sldMkLst>
      </pc:sldChg>
      <pc:sldChg chg="addSp delSp modSp add mod ord modNotesTx">
        <pc:chgData name="Hoàng Dũng Nguyễn" userId="87b7b043afc1e1c0" providerId="LiveId" clId="{09427771-A2ED-406B-BCD7-5ABA5192B2BC}" dt="2025-04-23T10:23:54.063" v="3807" actId="20577"/>
        <pc:sldMkLst>
          <pc:docMk/>
          <pc:sldMk cId="96452448" sldId="298"/>
        </pc:sldMkLst>
        <pc:spChg chg="del">
          <ac:chgData name="Hoàng Dũng Nguyễn" userId="87b7b043afc1e1c0" providerId="LiveId" clId="{09427771-A2ED-406B-BCD7-5ABA5192B2BC}" dt="2025-04-23T03:33:37.067" v="699" actId="478"/>
          <ac:spMkLst>
            <pc:docMk/>
            <pc:sldMk cId="96452448" sldId="298"/>
            <ac:spMk id="8" creationId="{9A80E53E-A2DA-2D4E-EED8-2E7DF8DC4CC1}"/>
          </ac:spMkLst>
        </pc:spChg>
        <pc:spChg chg="mod">
          <ac:chgData name="Hoàng Dũng Nguyễn" userId="87b7b043afc1e1c0" providerId="LiveId" clId="{09427771-A2ED-406B-BCD7-5ABA5192B2BC}" dt="2025-04-23T03:38:23.410" v="720" actId="20577"/>
          <ac:spMkLst>
            <pc:docMk/>
            <pc:sldMk cId="96452448" sldId="298"/>
            <ac:spMk id="9" creationId="{D9445CED-E887-1585-3549-34D4FC5F1A68}"/>
          </ac:spMkLst>
        </pc:spChg>
        <pc:picChg chg="add mod">
          <ac:chgData name="Hoàng Dũng Nguyễn" userId="87b7b043afc1e1c0" providerId="LiveId" clId="{09427771-A2ED-406B-BCD7-5ABA5192B2BC}" dt="2025-04-23T04:10:38.599" v="950" actId="1076"/>
          <ac:picMkLst>
            <pc:docMk/>
            <pc:sldMk cId="96452448" sldId="298"/>
            <ac:picMk id="6" creationId="{4509FB90-3823-0C27-ABF5-4F539D44C0DB}"/>
          </ac:picMkLst>
        </pc:picChg>
      </pc:sldChg>
      <pc:sldChg chg="add del">
        <pc:chgData name="Hoàng Dũng Nguyễn" userId="87b7b043afc1e1c0" providerId="LiveId" clId="{09427771-A2ED-406B-BCD7-5ABA5192B2BC}" dt="2025-04-23T03:33:18.105" v="670"/>
        <pc:sldMkLst>
          <pc:docMk/>
          <pc:sldMk cId="4261670049" sldId="298"/>
        </pc:sldMkLst>
      </pc:sldChg>
      <pc:sldChg chg="modSp add mod modNotesTx">
        <pc:chgData name="Hoàng Dũng Nguyễn" userId="87b7b043afc1e1c0" providerId="LiveId" clId="{09427771-A2ED-406B-BCD7-5ABA5192B2BC}" dt="2025-04-24T04:25:49.011" v="4421" actId="20577"/>
        <pc:sldMkLst>
          <pc:docMk/>
          <pc:sldMk cId="265355175" sldId="299"/>
        </pc:sldMkLst>
        <pc:spChg chg="mod">
          <ac:chgData name="Hoàng Dũng Nguyễn" userId="87b7b043afc1e1c0" providerId="LiveId" clId="{09427771-A2ED-406B-BCD7-5ABA5192B2BC}" dt="2025-04-23T10:18:59.139" v="3357" actId="20577"/>
          <ac:spMkLst>
            <pc:docMk/>
            <pc:sldMk cId="265355175" sldId="299"/>
            <ac:spMk id="8" creationId="{9032FC4E-2DC6-FE01-49E2-2A7C322A012D}"/>
          </ac:spMkLst>
        </pc:spChg>
        <pc:spChg chg="mod">
          <ac:chgData name="Hoàng Dũng Nguyễn" userId="87b7b043afc1e1c0" providerId="LiveId" clId="{09427771-A2ED-406B-BCD7-5ABA5192B2BC}" dt="2025-04-24T04:25:49.011" v="4421" actId="20577"/>
          <ac:spMkLst>
            <pc:docMk/>
            <pc:sldMk cId="265355175" sldId="299"/>
            <ac:spMk id="9" creationId="{B5BDEE9A-2E26-DA83-1DC3-F8ABCACD72AF}"/>
          </ac:spMkLst>
        </pc:spChg>
      </pc:sldChg>
      <pc:sldChg chg="addSp delSp modSp add mod ord modNotesTx">
        <pc:chgData name="Hoàng Dũng Nguyễn" userId="87b7b043afc1e1c0" providerId="LiveId" clId="{09427771-A2ED-406B-BCD7-5ABA5192B2BC}" dt="2025-04-24T08:45:58.613" v="6780" actId="20577"/>
        <pc:sldMkLst>
          <pc:docMk/>
          <pc:sldMk cId="2465473176" sldId="300"/>
        </pc:sldMkLst>
        <pc:spChg chg="del mod">
          <ac:chgData name="Hoàng Dũng Nguyễn" userId="87b7b043afc1e1c0" providerId="LiveId" clId="{09427771-A2ED-406B-BCD7-5ABA5192B2BC}" dt="2025-04-23T09:18:39.946" v="2517" actId="478"/>
          <ac:spMkLst>
            <pc:docMk/>
            <pc:sldMk cId="2465473176" sldId="300"/>
            <ac:spMk id="3" creationId="{815D46F9-D010-AB0C-FE57-AC4D5A25C11C}"/>
          </ac:spMkLst>
        </pc:spChg>
        <pc:spChg chg="mod">
          <ac:chgData name="Hoàng Dũng Nguyễn" userId="87b7b043afc1e1c0" providerId="LiveId" clId="{09427771-A2ED-406B-BCD7-5ABA5192B2BC}" dt="2025-04-23T09:20:47.145" v="2656" actId="1076"/>
          <ac:spMkLst>
            <pc:docMk/>
            <pc:sldMk cId="2465473176" sldId="300"/>
            <ac:spMk id="7" creationId="{C00C44A0-47AC-9F30-EB4E-80025B913618}"/>
          </ac:spMkLst>
        </pc:spChg>
        <pc:spChg chg="add del mod">
          <ac:chgData name="Hoàng Dũng Nguyễn" userId="87b7b043afc1e1c0" providerId="LiveId" clId="{09427771-A2ED-406B-BCD7-5ABA5192B2BC}" dt="2025-04-23T09:14:58.860" v="2442" actId="478"/>
          <ac:spMkLst>
            <pc:docMk/>
            <pc:sldMk cId="2465473176" sldId="300"/>
            <ac:spMk id="8" creationId="{5777CBC7-EE6F-45E7-C151-161B5DF3833E}"/>
          </ac:spMkLst>
        </pc:spChg>
        <pc:spChg chg="add del mod">
          <ac:chgData name="Hoàng Dũng Nguyễn" userId="87b7b043afc1e1c0" providerId="LiveId" clId="{09427771-A2ED-406B-BCD7-5ABA5192B2BC}" dt="2025-04-24T04:25:56.651" v="4428" actId="20577"/>
          <ac:spMkLst>
            <pc:docMk/>
            <pc:sldMk cId="2465473176" sldId="300"/>
            <ac:spMk id="9" creationId="{502F991C-5C59-E1A1-D1AE-71C7767E5B8D}"/>
          </ac:spMkLst>
        </pc:spChg>
        <pc:spChg chg="add mod">
          <ac:chgData name="Hoàng Dũng Nguyễn" userId="87b7b043afc1e1c0" providerId="LiveId" clId="{09427771-A2ED-406B-BCD7-5ABA5192B2BC}" dt="2025-04-23T09:22:12.281" v="2664" actId="1036"/>
          <ac:spMkLst>
            <pc:docMk/>
            <pc:sldMk cId="2465473176" sldId="300"/>
            <ac:spMk id="13" creationId="{28C7C8D0-FEEF-B126-C797-31DF4F1103EE}"/>
          </ac:spMkLst>
        </pc:spChg>
        <pc:spChg chg="add mod">
          <ac:chgData name="Hoàng Dũng Nguyễn" userId="87b7b043afc1e1c0" providerId="LiveId" clId="{09427771-A2ED-406B-BCD7-5ABA5192B2BC}" dt="2025-04-23T09:19:35.592" v="2536" actId="1076"/>
          <ac:spMkLst>
            <pc:docMk/>
            <pc:sldMk cId="2465473176" sldId="300"/>
            <ac:spMk id="14" creationId="{8683163E-1C2D-735C-511C-204A5E4412AD}"/>
          </ac:spMkLst>
        </pc:spChg>
        <pc:spChg chg="mod">
          <ac:chgData name="Hoàng Dũng Nguyễn" userId="87b7b043afc1e1c0" providerId="LiveId" clId="{09427771-A2ED-406B-BCD7-5ABA5192B2BC}" dt="2025-04-23T09:19:41.981" v="2538" actId="1076"/>
          <ac:spMkLst>
            <pc:docMk/>
            <pc:sldMk cId="2465473176" sldId="300"/>
            <ac:spMk id="19" creationId="{0DDF87BF-1FEB-5654-CC08-8EF5D6E90188}"/>
          </ac:spMkLst>
        </pc:spChg>
        <pc:spChg chg="mod">
          <ac:chgData name="Hoàng Dũng Nguyễn" userId="87b7b043afc1e1c0" providerId="LiveId" clId="{09427771-A2ED-406B-BCD7-5ABA5192B2BC}" dt="2025-04-23T09:14:46.799" v="2422" actId="1076"/>
          <ac:spMkLst>
            <pc:docMk/>
            <pc:sldMk cId="2465473176" sldId="300"/>
            <ac:spMk id="29" creationId="{3AB22ECC-A635-2A12-7697-D773DDA10EBF}"/>
          </ac:spMkLst>
        </pc:spChg>
        <pc:spChg chg="add del mod">
          <ac:chgData name="Hoàng Dũng Nguyễn" userId="87b7b043afc1e1c0" providerId="LiveId" clId="{09427771-A2ED-406B-BCD7-5ABA5192B2BC}" dt="2025-04-23T09:18:39.415" v="2516" actId="478"/>
          <ac:spMkLst>
            <pc:docMk/>
            <pc:sldMk cId="2465473176" sldId="300"/>
            <ac:spMk id="38" creationId="{970C85C9-031E-5B6F-EE00-2F8FFD10406D}"/>
          </ac:spMkLst>
        </pc:spChg>
        <pc:spChg chg="mod">
          <ac:chgData name="Hoàng Dũng Nguyễn" userId="87b7b043afc1e1c0" providerId="LiveId" clId="{09427771-A2ED-406B-BCD7-5ABA5192B2BC}" dt="2025-04-23T09:20:52.214" v="2657" actId="1076"/>
          <ac:spMkLst>
            <pc:docMk/>
            <pc:sldMk cId="2465473176" sldId="300"/>
            <ac:spMk id="40" creationId="{63DFD3D0-6923-0022-5D6E-6182AB0FF001}"/>
          </ac:spMkLst>
        </pc:spChg>
        <pc:spChg chg="del mod">
          <ac:chgData name="Hoàng Dũng Nguyễn" userId="87b7b043afc1e1c0" providerId="LiveId" clId="{09427771-A2ED-406B-BCD7-5ABA5192B2BC}" dt="2025-04-23T09:18:45.990" v="2524" actId="478"/>
          <ac:spMkLst>
            <pc:docMk/>
            <pc:sldMk cId="2465473176" sldId="300"/>
            <ac:spMk id="41" creationId="{A18D3C36-0A60-DEA6-9C90-EB0A40A95916}"/>
          </ac:spMkLst>
        </pc:spChg>
        <pc:spChg chg="del mod">
          <ac:chgData name="Hoàng Dũng Nguyễn" userId="87b7b043afc1e1c0" providerId="LiveId" clId="{09427771-A2ED-406B-BCD7-5ABA5192B2BC}" dt="2025-04-23T09:18:44.059" v="2522" actId="478"/>
          <ac:spMkLst>
            <pc:docMk/>
            <pc:sldMk cId="2465473176" sldId="300"/>
            <ac:spMk id="44" creationId="{2008D430-11D5-006A-044D-43EEEFF37EA9}"/>
          </ac:spMkLst>
        </pc:spChg>
        <pc:spChg chg="add mod">
          <ac:chgData name="Hoàng Dũng Nguyễn" userId="87b7b043afc1e1c0" providerId="LiveId" clId="{09427771-A2ED-406B-BCD7-5ABA5192B2BC}" dt="2025-04-23T09:22:50.570" v="2683" actId="1076"/>
          <ac:spMkLst>
            <pc:docMk/>
            <pc:sldMk cId="2465473176" sldId="300"/>
            <ac:spMk id="72" creationId="{402EE707-AD2E-DF28-4B92-6347B8E81944}"/>
          </ac:spMkLst>
        </pc:spChg>
        <pc:cxnChg chg="add mod">
          <ac:chgData name="Hoàng Dũng Nguyễn" userId="87b7b043afc1e1c0" providerId="LiveId" clId="{09427771-A2ED-406B-BCD7-5ABA5192B2BC}" dt="2025-04-24T03:10:37.863" v="4206" actId="14100"/>
          <ac:cxnSpMkLst>
            <pc:docMk/>
            <pc:sldMk cId="2465473176" sldId="300"/>
            <ac:cxnSpMk id="3" creationId="{47AD2FFD-881B-39D5-B299-7826E6E65B19}"/>
          </ac:cxnSpMkLst>
        </pc:cxnChg>
        <pc:cxnChg chg="del mod">
          <ac:chgData name="Hoàng Dũng Nguyễn" userId="87b7b043afc1e1c0" providerId="LiveId" clId="{09427771-A2ED-406B-BCD7-5ABA5192B2BC}" dt="2025-04-23T09:18:42.057" v="2520" actId="478"/>
          <ac:cxnSpMkLst>
            <pc:docMk/>
            <pc:sldMk cId="2465473176" sldId="300"/>
            <ac:cxnSpMk id="6" creationId="{34A86937-9542-EEB2-13A8-613B1F71835E}"/>
          </ac:cxnSpMkLst>
        </pc:cxnChg>
        <pc:cxnChg chg="mod">
          <ac:chgData name="Hoàng Dũng Nguyễn" userId="87b7b043afc1e1c0" providerId="LiveId" clId="{09427771-A2ED-406B-BCD7-5ABA5192B2BC}" dt="2025-04-23T09:19:18.708" v="2532" actId="14100"/>
          <ac:cxnSpMkLst>
            <pc:docMk/>
            <pc:sldMk cId="2465473176" sldId="300"/>
            <ac:cxnSpMk id="11" creationId="{9173F68D-FF53-2E9E-9CB2-CDA41E69A8EF}"/>
          </ac:cxnSpMkLst>
        </pc:cxnChg>
        <pc:cxnChg chg="del mod">
          <ac:chgData name="Hoàng Dũng Nguyễn" userId="87b7b043afc1e1c0" providerId="LiveId" clId="{09427771-A2ED-406B-BCD7-5ABA5192B2BC}" dt="2025-04-23T09:18:41.466" v="2519" actId="478"/>
          <ac:cxnSpMkLst>
            <pc:docMk/>
            <pc:sldMk cId="2465473176" sldId="300"/>
            <ac:cxnSpMk id="15" creationId="{22EEEBCF-2679-FC85-525B-AE48DEF3FCF2}"/>
          </ac:cxnSpMkLst>
        </pc:cxnChg>
        <pc:cxnChg chg="mod">
          <ac:chgData name="Hoàng Dũng Nguyễn" userId="87b7b043afc1e1c0" providerId="LiveId" clId="{09427771-A2ED-406B-BCD7-5ABA5192B2BC}" dt="2025-04-23T09:19:41.981" v="2538" actId="1076"/>
          <ac:cxnSpMkLst>
            <pc:docMk/>
            <pc:sldMk cId="2465473176" sldId="300"/>
            <ac:cxnSpMk id="21" creationId="{438485BD-C4C7-F983-730C-B6E513CF9D23}"/>
          </ac:cxnSpMkLst>
        </pc:cxnChg>
        <pc:cxnChg chg="add mod">
          <ac:chgData name="Hoàng Dũng Nguyễn" userId="87b7b043afc1e1c0" providerId="LiveId" clId="{09427771-A2ED-406B-BCD7-5ABA5192B2BC}" dt="2025-04-23T09:22:12.281" v="2664" actId="1036"/>
          <ac:cxnSpMkLst>
            <pc:docMk/>
            <pc:sldMk cId="2465473176" sldId="300"/>
            <ac:cxnSpMk id="23" creationId="{D33BD50E-41D5-E3A8-E7D9-77E7E0EE86D6}"/>
          </ac:cxnSpMkLst>
        </pc:cxnChg>
        <pc:cxnChg chg="add mod">
          <ac:chgData name="Hoàng Dũng Nguyễn" userId="87b7b043afc1e1c0" providerId="LiveId" clId="{09427771-A2ED-406B-BCD7-5ABA5192B2BC}" dt="2025-04-23T09:20:47.145" v="2656" actId="1076"/>
          <ac:cxnSpMkLst>
            <pc:docMk/>
            <pc:sldMk cId="2465473176" sldId="300"/>
            <ac:cxnSpMk id="24" creationId="{87EE7F0C-0EC6-A518-5FCB-13D7892AA56F}"/>
          </ac:cxnSpMkLst>
        </pc:cxnChg>
        <pc:cxnChg chg="del mod">
          <ac:chgData name="Hoàng Dũng Nguyễn" userId="87b7b043afc1e1c0" providerId="LiveId" clId="{09427771-A2ED-406B-BCD7-5ABA5192B2BC}" dt="2025-04-23T09:27:11.136" v="2706" actId="478"/>
          <ac:cxnSpMkLst>
            <pc:docMk/>
            <pc:sldMk cId="2465473176" sldId="300"/>
            <ac:cxnSpMk id="30" creationId="{80CAA673-0E17-311B-1974-EE28714EEF55}"/>
          </ac:cxnSpMkLst>
        </pc:cxnChg>
        <pc:cxnChg chg="add del mod">
          <ac:chgData name="Hoàng Dũng Nguyễn" userId="87b7b043afc1e1c0" providerId="LiveId" clId="{09427771-A2ED-406B-BCD7-5ABA5192B2BC}" dt="2025-04-23T09:26:37.361" v="2695" actId="478"/>
          <ac:cxnSpMkLst>
            <pc:docMk/>
            <pc:sldMk cId="2465473176" sldId="300"/>
            <ac:cxnSpMk id="34" creationId="{3C304CE8-1ACD-186E-2FA5-1548C6D94D02}"/>
          </ac:cxnSpMkLst>
        </pc:cxnChg>
        <pc:cxnChg chg="add del mod">
          <ac:chgData name="Hoàng Dũng Nguyễn" userId="87b7b043afc1e1c0" providerId="LiveId" clId="{09427771-A2ED-406B-BCD7-5ABA5192B2BC}" dt="2025-04-23T09:18:40.627" v="2518" actId="478"/>
          <ac:cxnSpMkLst>
            <pc:docMk/>
            <pc:sldMk cId="2465473176" sldId="300"/>
            <ac:cxnSpMk id="39" creationId="{77D431FF-2011-A369-8D01-D2A1AF4FE6F5}"/>
          </ac:cxnSpMkLst>
        </pc:cxnChg>
        <pc:cxnChg chg="add mod">
          <ac:chgData name="Hoàng Dũng Nguyễn" userId="87b7b043afc1e1c0" providerId="LiveId" clId="{09427771-A2ED-406B-BCD7-5ABA5192B2BC}" dt="2025-04-23T09:22:27.997" v="2667" actId="208"/>
          <ac:cxnSpMkLst>
            <pc:docMk/>
            <pc:sldMk cId="2465473176" sldId="300"/>
            <ac:cxnSpMk id="69" creationId="{58864D98-B426-4C2C-8830-C30E776B8037}"/>
          </ac:cxnSpMkLst>
        </pc:cxnChg>
        <pc:cxnChg chg="add del">
          <ac:chgData name="Hoàng Dũng Nguyễn" userId="87b7b043afc1e1c0" providerId="LiveId" clId="{09427771-A2ED-406B-BCD7-5ABA5192B2BC}" dt="2025-04-23T09:22:22.703" v="2666" actId="11529"/>
          <ac:cxnSpMkLst>
            <pc:docMk/>
            <pc:sldMk cId="2465473176" sldId="300"/>
            <ac:cxnSpMk id="71" creationId="{AB62899A-391D-2C52-16AB-FD5177A5C8A1}"/>
          </ac:cxnSpMkLst>
        </pc:cxnChg>
      </pc:sldChg>
      <pc:sldChg chg="addSp delSp modSp add mod ord modNotesTx">
        <pc:chgData name="Hoàng Dũng Nguyễn" userId="87b7b043afc1e1c0" providerId="LiveId" clId="{09427771-A2ED-406B-BCD7-5ABA5192B2BC}" dt="2025-04-24T08:43:24.362" v="6637" actId="20577"/>
        <pc:sldMkLst>
          <pc:docMk/>
          <pc:sldMk cId="3759510037" sldId="301"/>
        </pc:sldMkLst>
        <pc:spChg chg="add mod">
          <ac:chgData name="Hoàng Dũng Nguyễn" userId="87b7b043afc1e1c0" providerId="LiveId" clId="{09427771-A2ED-406B-BCD7-5ABA5192B2BC}" dt="2025-04-23T09:26:25.276" v="2694" actId="1076"/>
          <ac:spMkLst>
            <pc:docMk/>
            <pc:sldMk cId="3759510037" sldId="301"/>
            <ac:spMk id="3" creationId="{13D9D900-A310-0B4C-2923-336046EB6A7B}"/>
          </ac:spMkLst>
        </pc:spChg>
        <pc:spChg chg="add mod">
          <ac:chgData name="Hoàng Dũng Nguyễn" userId="87b7b043afc1e1c0" providerId="LiveId" clId="{09427771-A2ED-406B-BCD7-5ABA5192B2BC}" dt="2025-04-24T03:11:13.609" v="4213" actId="1076"/>
          <ac:spMkLst>
            <pc:docMk/>
            <pc:sldMk cId="3759510037" sldId="301"/>
            <ac:spMk id="6" creationId="{78155120-3BD4-2982-829D-EA69689F15CC}"/>
          </ac:spMkLst>
        </pc:spChg>
        <pc:spChg chg="add mod">
          <ac:chgData name="Hoàng Dũng Nguyễn" userId="87b7b043afc1e1c0" providerId="LiveId" clId="{09427771-A2ED-406B-BCD7-5ABA5192B2BC}" dt="2025-04-24T03:10:43.768" v="4207"/>
          <ac:spMkLst>
            <pc:docMk/>
            <pc:sldMk cId="3759510037" sldId="301"/>
            <ac:spMk id="8" creationId="{8064598C-C279-02CF-5B5D-7107B8230B40}"/>
          </ac:spMkLst>
        </pc:spChg>
        <pc:spChg chg="mod">
          <ac:chgData name="Hoàng Dũng Nguyễn" userId="87b7b043afc1e1c0" providerId="LiveId" clId="{09427771-A2ED-406B-BCD7-5ABA5192B2BC}" dt="2025-04-24T04:26:01.284" v="4433" actId="20577"/>
          <ac:spMkLst>
            <pc:docMk/>
            <pc:sldMk cId="3759510037" sldId="301"/>
            <ac:spMk id="9" creationId="{27E4921A-3C77-8EE5-5640-439FAD0A45E4}"/>
          </ac:spMkLst>
        </pc:spChg>
        <pc:spChg chg="mod">
          <ac:chgData name="Hoàng Dũng Nguyễn" userId="87b7b043afc1e1c0" providerId="LiveId" clId="{09427771-A2ED-406B-BCD7-5ABA5192B2BC}" dt="2025-04-23T09:28:11.363" v="2709" actId="207"/>
          <ac:spMkLst>
            <pc:docMk/>
            <pc:sldMk cId="3759510037" sldId="301"/>
            <ac:spMk id="14" creationId="{E978738E-3294-0B7A-3B92-C72010249E45}"/>
          </ac:spMkLst>
        </pc:spChg>
        <pc:cxnChg chg="add mod">
          <ac:chgData name="Hoàng Dũng Nguyễn" userId="87b7b043afc1e1c0" providerId="LiveId" clId="{09427771-A2ED-406B-BCD7-5ABA5192B2BC}" dt="2025-04-24T03:10:59.184" v="4210" actId="14100"/>
          <ac:cxnSpMkLst>
            <pc:docMk/>
            <pc:sldMk cId="3759510037" sldId="301"/>
            <ac:cxnSpMk id="10" creationId="{1765C0D8-4AB9-976F-4031-D903B10519AD}"/>
          </ac:cxnSpMkLst>
        </pc:cxnChg>
        <pc:cxnChg chg="del mod">
          <ac:chgData name="Hoàng Dũng Nguyễn" userId="87b7b043afc1e1c0" providerId="LiveId" clId="{09427771-A2ED-406B-BCD7-5ABA5192B2BC}" dt="2025-04-23T09:26:40.499" v="2696" actId="478"/>
          <ac:cxnSpMkLst>
            <pc:docMk/>
            <pc:sldMk cId="3759510037" sldId="301"/>
            <ac:cxnSpMk id="21" creationId="{2E089B41-480C-6D21-46C6-4A9BDA23BA18}"/>
          </ac:cxnSpMkLst>
        </pc:cxnChg>
        <pc:cxnChg chg="del">
          <ac:chgData name="Hoàng Dũng Nguyễn" userId="87b7b043afc1e1c0" providerId="LiveId" clId="{09427771-A2ED-406B-BCD7-5ABA5192B2BC}" dt="2025-04-23T09:27:07.701" v="2705" actId="478"/>
          <ac:cxnSpMkLst>
            <pc:docMk/>
            <pc:sldMk cId="3759510037" sldId="301"/>
            <ac:cxnSpMk id="30" creationId="{F6F6DADB-EB6A-0C6A-F0A6-09E0812E2AD8}"/>
          </ac:cxnSpMkLst>
        </pc:cxnChg>
      </pc:sldChg>
      <pc:sldChg chg="modSp add del mod">
        <pc:chgData name="Hoàng Dũng Nguyễn" userId="87b7b043afc1e1c0" providerId="LiveId" clId="{09427771-A2ED-406B-BCD7-5ABA5192B2BC}" dt="2025-04-23T09:22:59.184" v="2684" actId="47"/>
        <pc:sldMkLst>
          <pc:docMk/>
          <pc:sldMk cId="4190848309" sldId="301"/>
        </pc:sldMkLst>
        <pc:spChg chg="mod">
          <ac:chgData name="Hoàng Dũng Nguyễn" userId="87b7b043afc1e1c0" providerId="LiveId" clId="{09427771-A2ED-406B-BCD7-5ABA5192B2BC}" dt="2025-04-23T09:21:32.461" v="2660" actId="20577"/>
          <ac:spMkLst>
            <pc:docMk/>
            <pc:sldMk cId="4190848309" sldId="301"/>
            <ac:spMk id="9" creationId="{888239E8-6883-A9B6-FD66-14E7EEF09F11}"/>
          </ac:spMkLst>
        </pc:spChg>
      </pc:sldChg>
      <pc:sldChg chg="addSp delSp add del mod">
        <pc:chgData name="Hoàng Dũng Nguyễn" userId="87b7b043afc1e1c0" providerId="LiveId" clId="{09427771-A2ED-406B-BCD7-5ABA5192B2BC}" dt="2025-04-24T04:13:41.778" v="4415" actId="47"/>
        <pc:sldMkLst>
          <pc:docMk/>
          <pc:sldMk cId="3711445031" sldId="302"/>
        </pc:sldMkLst>
        <pc:spChg chg="add del">
          <ac:chgData name="Hoàng Dũng Nguyễn" userId="87b7b043afc1e1c0" providerId="LiveId" clId="{09427771-A2ED-406B-BCD7-5ABA5192B2BC}" dt="2025-04-24T04:09:22.350" v="4386" actId="26606"/>
          <ac:spMkLst>
            <pc:docMk/>
            <pc:sldMk cId="3711445031" sldId="302"/>
            <ac:spMk id="2" creationId="{FB26A957-874C-3C12-4BA3-BB81FC126B64}"/>
          </ac:spMkLst>
        </pc:spChg>
        <pc:graphicFrameChg chg="add del">
          <ac:chgData name="Hoàng Dũng Nguyễn" userId="87b7b043afc1e1c0" providerId="LiveId" clId="{09427771-A2ED-406B-BCD7-5ABA5192B2BC}" dt="2025-04-24T04:08:47.541" v="4377" actId="26606"/>
          <ac:graphicFrameMkLst>
            <pc:docMk/>
            <pc:sldMk cId="3711445031" sldId="302"/>
            <ac:graphicFrameMk id="1030" creationId="{5C54638F-90D3-CF18-2E79-D17A04FF7988}"/>
          </ac:graphicFrameMkLst>
        </pc:graphicFrameChg>
        <pc:graphicFrameChg chg="add del">
          <ac:chgData name="Hoàng Dũng Nguyễn" userId="87b7b043afc1e1c0" providerId="LiveId" clId="{09427771-A2ED-406B-BCD7-5ABA5192B2BC}" dt="2025-04-24T04:08:53.252" v="4379" actId="26606"/>
          <ac:graphicFrameMkLst>
            <pc:docMk/>
            <pc:sldMk cId="3711445031" sldId="302"/>
            <ac:graphicFrameMk id="1032" creationId="{37C9AB2A-FA8D-8FBE-19CB-39223F793882}"/>
          </ac:graphicFrameMkLst>
        </pc:graphicFrameChg>
        <pc:graphicFrameChg chg="add del">
          <ac:chgData name="Hoàng Dũng Nguyễn" userId="87b7b043afc1e1c0" providerId="LiveId" clId="{09427771-A2ED-406B-BCD7-5ABA5192B2BC}" dt="2025-04-24T04:08:55.394" v="4381" actId="26606"/>
          <ac:graphicFrameMkLst>
            <pc:docMk/>
            <pc:sldMk cId="3711445031" sldId="302"/>
            <ac:graphicFrameMk id="1034" creationId="{00E582A5-9387-0734-2EA3-7A2249F0D364}"/>
          </ac:graphicFrameMkLst>
        </pc:graphicFrameChg>
        <pc:graphicFrameChg chg="add del">
          <ac:chgData name="Hoàng Dũng Nguyễn" userId="87b7b043afc1e1c0" providerId="LiveId" clId="{09427771-A2ED-406B-BCD7-5ABA5192B2BC}" dt="2025-04-24T04:09:08.074" v="4383" actId="26606"/>
          <ac:graphicFrameMkLst>
            <pc:docMk/>
            <pc:sldMk cId="3711445031" sldId="302"/>
            <ac:graphicFrameMk id="1036" creationId="{0F6B5AA5-1FB3-5C97-7B3A-3FF44CB379B0}"/>
          </ac:graphicFrameMkLst>
        </pc:graphicFrameChg>
        <pc:graphicFrameChg chg="add del">
          <ac:chgData name="Hoàng Dũng Nguyễn" userId="87b7b043afc1e1c0" providerId="LiveId" clId="{09427771-A2ED-406B-BCD7-5ABA5192B2BC}" dt="2025-04-24T04:09:22.193" v="4385" actId="26606"/>
          <ac:graphicFrameMkLst>
            <pc:docMk/>
            <pc:sldMk cId="3711445031" sldId="302"/>
            <ac:graphicFrameMk id="1038" creationId="{37C9AB2A-FA8D-8FBE-19CB-39223F793882}"/>
          </ac:graphicFrameMkLst>
        </pc:graphicFrameChg>
        <pc:graphicFrameChg chg="add">
          <ac:chgData name="Hoàng Dũng Nguyễn" userId="87b7b043afc1e1c0" providerId="LiveId" clId="{09427771-A2ED-406B-BCD7-5ABA5192B2BC}" dt="2025-04-24T04:09:22.350" v="4386" actId="26606"/>
          <ac:graphicFrameMkLst>
            <pc:docMk/>
            <pc:sldMk cId="3711445031" sldId="302"/>
            <ac:graphicFrameMk id="1040" creationId="{0F6B5AA5-1FB3-5C97-7B3A-3FF44CB379B0}"/>
          </ac:graphicFrameMkLst>
        </pc:graphicFrameChg>
        <pc:picChg chg="add">
          <ac:chgData name="Hoàng Dũng Nguyễn" userId="87b7b043afc1e1c0" providerId="LiveId" clId="{09427771-A2ED-406B-BCD7-5ABA5192B2BC}" dt="2025-04-24T04:08:35.526" v="4374"/>
          <ac:picMkLst>
            <pc:docMk/>
            <pc:sldMk cId="3711445031" sldId="302"/>
            <ac:picMk id="1026" creationId="{D2A44C69-004E-C1F0-7D12-9AA4D7127DD0}"/>
          </ac:picMkLst>
        </pc:picChg>
        <pc:picChg chg="add del">
          <ac:chgData name="Hoàng Dũng Nguyễn" userId="87b7b043afc1e1c0" providerId="LiveId" clId="{09427771-A2ED-406B-BCD7-5ABA5192B2BC}" dt="2025-04-24T04:08:36.442" v="4375" actId="478"/>
          <ac:picMkLst>
            <pc:docMk/>
            <pc:sldMk cId="3711445031" sldId="302"/>
            <ac:picMk id="1028" creationId="{C0A7F82E-37D1-319E-DE43-CC8FCFD0C2BB}"/>
          </ac:picMkLst>
        </pc:picChg>
      </pc:sldChg>
      <pc:sldChg chg="modSp add del mod">
        <pc:chgData name="Hoàng Dũng Nguyễn" userId="87b7b043afc1e1c0" providerId="LiveId" clId="{09427771-A2ED-406B-BCD7-5ABA5192B2BC}" dt="2025-04-24T08:47:14.207" v="6781" actId="47"/>
        <pc:sldMkLst>
          <pc:docMk/>
          <pc:sldMk cId="2554491456" sldId="303"/>
        </pc:sldMkLst>
        <pc:spChg chg="mod">
          <ac:chgData name="Hoàng Dũng Nguyễn" userId="87b7b043afc1e1c0" providerId="LiveId" clId="{09427771-A2ED-406B-BCD7-5ABA5192B2BC}" dt="2025-04-24T04:26:43.011" v="4454" actId="20577"/>
          <ac:spMkLst>
            <pc:docMk/>
            <pc:sldMk cId="2554491456" sldId="303"/>
            <ac:spMk id="9" creationId="{A924E43D-FF8C-94F8-37C2-3FBBB2A3C66D}"/>
          </ac:spMkLst>
        </pc:spChg>
      </pc:sldChg>
      <pc:sldChg chg="addSp delSp modSp add mod ord delAnim modNotesTx">
        <pc:chgData name="Hoàng Dũng Nguyễn" userId="87b7b043afc1e1c0" providerId="LiveId" clId="{09427771-A2ED-406B-BCD7-5ABA5192B2BC}" dt="2025-04-24T05:01:41.484" v="5180" actId="20577"/>
        <pc:sldMkLst>
          <pc:docMk/>
          <pc:sldMk cId="2427161503" sldId="304"/>
        </pc:sldMkLst>
        <pc:spChg chg="del">
          <ac:chgData name="Hoàng Dũng Nguyễn" userId="87b7b043afc1e1c0" providerId="LiveId" clId="{09427771-A2ED-406B-BCD7-5ABA5192B2BC}" dt="2025-04-24T04:30:34.615" v="4471" actId="478"/>
          <ac:spMkLst>
            <pc:docMk/>
            <pc:sldMk cId="2427161503" sldId="304"/>
            <ac:spMk id="3" creationId="{19D51913-4411-D99B-9A88-F17438051C3B}"/>
          </ac:spMkLst>
        </pc:spChg>
        <pc:spChg chg="mod">
          <ac:chgData name="Hoàng Dũng Nguyễn" userId="87b7b043afc1e1c0" providerId="LiveId" clId="{09427771-A2ED-406B-BCD7-5ABA5192B2BC}" dt="2025-04-24T04:31:05.714" v="4496" actId="20577"/>
          <ac:spMkLst>
            <pc:docMk/>
            <pc:sldMk cId="2427161503" sldId="304"/>
            <ac:spMk id="9" creationId="{6F131C3E-7D08-43AE-806C-24240879793D}"/>
          </ac:spMkLst>
        </pc:spChg>
        <pc:spChg chg="del">
          <ac:chgData name="Hoàng Dũng Nguyễn" userId="87b7b043afc1e1c0" providerId="LiveId" clId="{09427771-A2ED-406B-BCD7-5ABA5192B2BC}" dt="2025-04-24T04:30:30.841" v="4465" actId="478"/>
          <ac:spMkLst>
            <pc:docMk/>
            <pc:sldMk cId="2427161503" sldId="304"/>
            <ac:spMk id="28" creationId="{98FDE407-96F7-859C-4E80-562E43B1DE5C}"/>
          </ac:spMkLst>
        </pc:spChg>
        <pc:spChg chg="del">
          <ac:chgData name="Hoàng Dũng Nguyễn" userId="87b7b043afc1e1c0" providerId="LiveId" clId="{09427771-A2ED-406B-BCD7-5ABA5192B2BC}" dt="2025-04-24T04:30:35.117" v="4472" actId="478"/>
          <ac:spMkLst>
            <pc:docMk/>
            <pc:sldMk cId="2427161503" sldId="304"/>
            <ac:spMk id="29" creationId="{15904305-7F98-9B86-8CB1-295BE82C3301}"/>
          </ac:spMkLst>
        </pc:spChg>
        <pc:spChg chg="del">
          <ac:chgData name="Hoàng Dũng Nguyễn" userId="87b7b043afc1e1c0" providerId="LiveId" clId="{09427771-A2ED-406B-BCD7-5ABA5192B2BC}" dt="2025-04-24T04:30:32.987" v="4468" actId="478"/>
          <ac:spMkLst>
            <pc:docMk/>
            <pc:sldMk cId="2427161503" sldId="304"/>
            <ac:spMk id="33" creationId="{A863D154-437C-C02A-556F-C77A549B7D53}"/>
          </ac:spMkLst>
        </pc:spChg>
        <pc:spChg chg="del">
          <ac:chgData name="Hoàng Dũng Nguyễn" userId="87b7b043afc1e1c0" providerId="LiveId" clId="{09427771-A2ED-406B-BCD7-5ABA5192B2BC}" dt="2025-04-24T04:30:34.064" v="4470" actId="478"/>
          <ac:spMkLst>
            <pc:docMk/>
            <pc:sldMk cId="2427161503" sldId="304"/>
            <ac:spMk id="39" creationId="{08E47C72-0F35-EF69-FEC6-EA8499396C34}"/>
          </ac:spMkLst>
        </pc:spChg>
        <pc:spChg chg="del mod">
          <ac:chgData name="Hoàng Dũng Nguyễn" userId="87b7b043afc1e1c0" providerId="LiveId" clId="{09427771-A2ED-406B-BCD7-5ABA5192B2BC}" dt="2025-04-24T04:30:30.041" v="4464" actId="478"/>
          <ac:spMkLst>
            <pc:docMk/>
            <pc:sldMk cId="2427161503" sldId="304"/>
            <ac:spMk id="44" creationId="{85779E24-B0C9-FA36-3DBE-3446E41CBBB0}"/>
          </ac:spMkLst>
        </pc:spChg>
        <pc:spChg chg="del">
          <ac:chgData name="Hoàng Dũng Nguyễn" userId="87b7b043afc1e1c0" providerId="LiveId" clId="{09427771-A2ED-406B-BCD7-5ABA5192B2BC}" dt="2025-04-24T04:30:27.028" v="4461" actId="478"/>
          <ac:spMkLst>
            <pc:docMk/>
            <pc:sldMk cId="2427161503" sldId="304"/>
            <ac:spMk id="46" creationId="{B8BBB774-9843-C270-FBCF-7AA38F652E1C}"/>
          </ac:spMkLst>
        </pc:spChg>
        <pc:graphicFrameChg chg="del">
          <ac:chgData name="Hoàng Dũng Nguyễn" userId="87b7b043afc1e1c0" providerId="LiveId" clId="{09427771-A2ED-406B-BCD7-5ABA5192B2BC}" dt="2025-04-24T04:30:59.557" v="4481" actId="478"/>
          <ac:graphicFrameMkLst>
            <pc:docMk/>
            <pc:sldMk cId="2427161503" sldId="304"/>
            <ac:graphicFrameMk id="1040" creationId="{A9241F40-FC17-692C-2F2A-ECC1519834B1}"/>
          </ac:graphicFrameMkLst>
        </pc:graphicFrameChg>
        <pc:picChg chg="add mod">
          <ac:chgData name="Hoàng Dũng Nguyễn" userId="87b7b043afc1e1c0" providerId="LiveId" clId="{09427771-A2ED-406B-BCD7-5ABA5192B2BC}" dt="2025-04-24T04:35:50.385" v="4509" actId="14100"/>
          <ac:picMkLst>
            <pc:docMk/>
            <pc:sldMk cId="2427161503" sldId="304"/>
            <ac:picMk id="6" creationId="{843820D5-3E54-7FBF-23C2-307A28612197}"/>
          </ac:picMkLst>
        </pc:picChg>
        <pc:picChg chg="add mod">
          <ac:chgData name="Hoàng Dũng Nguyễn" userId="87b7b043afc1e1c0" providerId="LiveId" clId="{09427771-A2ED-406B-BCD7-5ABA5192B2BC}" dt="2025-04-24T04:40:53.364" v="4536" actId="14100"/>
          <ac:picMkLst>
            <pc:docMk/>
            <pc:sldMk cId="2427161503" sldId="304"/>
            <ac:picMk id="10" creationId="{2B8261F9-3924-984F-598D-56DC4F6FA3DC}"/>
          </ac:picMkLst>
        </pc:picChg>
        <pc:picChg chg="del">
          <ac:chgData name="Hoàng Dũng Nguyễn" userId="87b7b043afc1e1c0" providerId="LiveId" clId="{09427771-A2ED-406B-BCD7-5ABA5192B2BC}" dt="2025-04-24T04:30:26.274" v="4460" actId="478"/>
          <ac:picMkLst>
            <pc:docMk/>
            <pc:sldMk cId="2427161503" sldId="304"/>
            <ac:picMk id="1028" creationId="{2923D4E8-8A3B-61CA-52B7-A4206605903D}"/>
          </ac:picMkLst>
        </pc:picChg>
        <pc:picChg chg="add del mod">
          <ac:chgData name="Hoàng Dũng Nguyễn" userId="87b7b043afc1e1c0" providerId="LiveId" clId="{09427771-A2ED-406B-BCD7-5ABA5192B2BC}" dt="2025-04-24T04:34:52.859" v="4501" actId="478"/>
          <ac:picMkLst>
            <pc:docMk/>
            <pc:sldMk cId="2427161503" sldId="304"/>
            <ac:picMk id="5122" creationId="{30E9FEC7-767B-EC5A-5818-7C115F2FA346}"/>
          </ac:picMkLst>
        </pc:picChg>
        <pc:picChg chg="add">
          <ac:chgData name="Hoàng Dũng Nguyễn" userId="87b7b043afc1e1c0" providerId="LiveId" clId="{09427771-A2ED-406B-BCD7-5ABA5192B2BC}" dt="2025-04-24T04:34:44.231" v="4500"/>
          <ac:picMkLst>
            <pc:docMk/>
            <pc:sldMk cId="2427161503" sldId="304"/>
            <ac:picMk id="5124" creationId="{30941D29-5106-9B97-E06E-364AE249942A}"/>
          </ac:picMkLst>
        </pc:picChg>
        <pc:cxnChg chg="del">
          <ac:chgData name="Hoàng Dũng Nguyễn" userId="87b7b043afc1e1c0" providerId="LiveId" clId="{09427771-A2ED-406B-BCD7-5ABA5192B2BC}" dt="2025-04-24T04:30:31.942" v="4466" actId="478"/>
          <ac:cxnSpMkLst>
            <pc:docMk/>
            <pc:sldMk cId="2427161503" sldId="304"/>
            <ac:cxnSpMk id="18" creationId="{80ED5863-1BCB-5D41-25A4-F5FFFFD95A80}"/>
          </ac:cxnSpMkLst>
        </pc:cxnChg>
        <pc:cxnChg chg="del">
          <ac:chgData name="Hoàng Dũng Nguyễn" userId="87b7b043afc1e1c0" providerId="LiveId" clId="{09427771-A2ED-406B-BCD7-5ABA5192B2BC}" dt="2025-04-24T04:30:32.498" v="4467" actId="478"/>
          <ac:cxnSpMkLst>
            <pc:docMk/>
            <pc:sldMk cId="2427161503" sldId="304"/>
            <ac:cxnSpMk id="23" creationId="{0243DECE-B802-F8E0-4E39-CE699FAFD220}"/>
          </ac:cxnSpMkLst>
        </pc:cxnChg>
        <pc:cxnChg chg="del">
          <ac:chgData name="Hoàng Dũng Nguyễn" userId="87b7b043afc1e1c0" providerId="LiveId" clId="{09427771-A2ED-406B-BCD7-5ABA5192B2BC}" dt="2025-04-24T04:30:33.497" v="4469" actId="478"/>
          <ac:cxnSpMkLst>
            <pc:docMk/>
            <pc:sldMk cId="2427161503" sldId="304"/>
            <ac:cxnSpMk id="35" creationId="{39F2993C-84A6-8989-4C14-75947B0A18A8}"/>
          </ac:cxnSpMkLst>
        </pc:cxnChg>
        <pc:cxnChg chg="del">
          <ac:chgData name="Hoàng Dũng Nguyễn" userId="87b7b043afc1e1c0" providerId="LiveId" clId="{09427771-A2ED-406B-BCD7-5ABA5192B2BC}" dt="2025-04-24T04:30:28.233" v="4463" actId="478"/>
          <ac:cxnSpMkLst>
            <pc:docMk/>
            <pc:sldMk cId="2427161503" sldId="304"/>
            <ac:cxnSpMk id="41" creationId="{1875DAFD-1AB0-68B4-E98C-0C3B3236E1FF}"/>
          </ac:cxnSpMkLst>
        </pc:cxnChg>
      </pc:sldChg>
      <pc:sldChg chg="add del">
        <pc:chgData name="Hoàng Dũng Nguyễn" userId="87b7b043afc1e1c0" providerId="LiveId" clId="{09427771-A2ED-406B-BCD7-5ABA5192B2BC}" dt="2025-04-24T04:30:38.907" v="4474"/>
        <pc:sldMkLst>
          <pc:docMk/>
          <pc:sldMk cId="784249714" sldId="305"/>
        </pc:sldMkLst>
      </pc:sldChg>
      <pc:sldChg chg="add del">
        <pc:chgData name="Hoàng Dũng Nguyễn" userId="87b7b043afc1e1c0" providerId="LiveId" clId="{09427771-A2ED-406B-BCD7-5ABA5192B2BC}" dt="2025-04-24T04:30:42.500" v="4476"/>
        <pc:sldMkLst>
          <pc:docMk/>
          <pc:sldMk cId="973310669" sldId="305"/>
        </pc:sldMkLst>
      </pc:sldChg>
      <pc:sldChg chg="addSp delSp modSp add mod ord modNotesTx">
        <pc:chgData name="Hoàng Dũng Nguyễn" userId="87b7b043afc1e1c0" providerId="LiveId" clId="{09427771-A2ED-406B-BCD7-5ABA5192B2BC}" dt="2025-04-24T05:05:13.045" v="5252" actId="20577"/>
        <pc:sldMkLst>
          <pc:docMk/>
          <pc:sldMk cId="4059296966" sldId="305"/>
        </pc:sldMkLst>
        <pc:picChg chg="add mod">
          <ac:chgData name="Hoàng Dũng Nguyễn" userId="87b7b043afc1e1c0" providerId="LiveId" clId="{09427771-A2ED-406B-BCD7-5ABA5192B2BC}" dt="2025-04-24T04:44:19.636" v="4546" actId="1035"/>
          <ac:picMkLst>
            <pc:docMk/>
            <pc:sldMk cId="4059296966" sldId="305"/>
            <ac:picMk id="2" creationId="{C1E5F9C8-E7D0-7E80-C00F-234998728F51}"/>
          </ac:picMkLst>
        </pc:picChg>
        <pc:picChg chg="del">
          <ac:chgData name="Hoàng Dũng Nguyễn" userId="87b7b043afc1e1c0" providerId="LiveId" clId="{09427771-A2ED-406B-BCD7-5ABA5192B2BC}" dt="2025-04-24T04:39:01.821" v="4516" actId="478"/>
          <ac:picMkLst>
            <pc:docMk/>
            <pc:sldMk cId="4059296966" sldId="305"/>
            <ac:picMk id="6" creationId="{7541B0D0-A1A4-73E3-0621-33FDD99B75BE}"/>
          </ac:picMkLst>
        </pc:picChg>
        <pc:picChg chg="del">
          <ac:chgData name="Hoàng Dũng Nguyễn" userId="87b7b043afc1e1c0" providerId="LiveId" clId="{09427771-A2ED-406B-BCD7-5ABA5192B2BC}" dt="2025-04-24T04:38:51.446" v="4511" actId="478"/>
          <ac:picMkLst>
            <pc:docMk/>
            <pc:sldMk cId="4059296966" sldId="305"/>
            <ac:picMk id="5122" creationId="{ED7F585A-0599-4E7F-A82B-E0F402C05113}"/>
          </ac:picMkLst>
        </pc:picChg>
      </pc:sldChg>
      <pc:sldChg chg="add del">
        <pc:chgData name="Hoàng Dũng Nguyễn" userId="87b7b043afc1e1c0" providerId="LiveId" clId="{09427771-A2ED-406B-BCD7-5ABA5192B2BC}" dt="2025-04-24T04:38:58.225" v="4515"/>
        <pc:sldMkLst>
          <pc:docMk/>
          <pc:sldMk cId="1700075507" sldId="3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3BBAB-BD9E-419C-9080-52A6E8275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44DE4F-FB5A-424F-9DE3-FA3395E6FDFF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1.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Giới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thiệu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31675509-0D05-4E16-BEAF-827944ADD5DF}" type="parTrans" cxnId="{EC5FAE30-FDE4-455A-A248-43428AD0EFCA}">
      <dgm:prSet/>
      <dgm:spPr/>
      <dgm:t>
        <a:bodyPr/>
        <a:lstStyle/>
        <a:p>
          <a:endParaRPr lang="en-US" sz="2400"/>
        </a:p>
      </dgm:t>
    </dgm:pt>
    <dgm:pt modelId="{8D59A8B9-001A-4679-9AA8-50E1E59318DD}" type="sibTrans" cxnId="{EC5FAE30-FDE4-455A-A248-43428AD0EFCA}">
      <dgm:prSet/>
      <dgm:spPr/>
      <dgm:t>
        <a:bodyPr/>
        <a:lstStyle/>
        <a:p>
          <a:endParaRPr lang="en-US" sz="2400"/>
        </a:p>
      </dgm:t>
    </dgm:pt>
    <dgm:pt modelId="{B420623B-752A-45DC-B477-D409C9F92E83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2. G</a:t>
          </a:r>
          <a:r>
            <a:rPr lang="vi-VN" sz="2400" dirty="0">
              <a:latin typeface="iCiel Gotham Medium" pitchFamily="50" charset="0"/>
              <a:cs typeface="iCiel Gotham Medium" pitchFamily="50" charset="0"/>
            </a:rPr>
            <a:t>iải pháp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hợp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vi-VN" sz="2400" dirty="0">
              <a:latin typeface="iCiel Gotham Medium" pitchFamily="50" charset="0"/>
              <a:cs typeface="iCiel Gotham Medium" pitchFamily="50" charset="0"/>
            </a:rPr>
            <a:t>Oracle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RAC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và</a:t>
          </a:r>
          <a:r>
            <a:rPr lang="vi-VN" sz="2400" dirty="0">
              <a:latin typeface="iCiel Gotham Medium" pitchFamily="50" charset="0"/>
              <a:cs typeface="iCiel Gotham Medium" pitchFamily="50" charset="0"/>
            </a:rPr>
            <a:t> Data Guard cho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việc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đảm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bảo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tính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sẵn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sàng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cao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và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phục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hồi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sau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thảm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họa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BC176768-D543-40CC-A169-CB4C5DD30E12}" type="parTrans" cxnId="{3A7C082B-2B1B-4599-8CB4-DBD8B90C9A34}">
      <dgm:prSet/>
      <dgm:spPr/>
      <dgm:t>
        <a:bodyPr/>
        <a:lstStyle/>
        <a:p>
          <a:endParaRPr lang="en-US" sz="2400"/>
        </a:p>
      </dgm:t>
    </dgm:pt>
    <dgm:pt modelId="{F3FC1823-7EB8-4DF0-B94B-2995EDFA8866}" type="sibTrans" cxnId="{3A7C082B-2B1B-4599-8CB4-DBD8B90C9A34}">
      <dgm:prSet/>
      <dgm:spPr/>
      <dgm:t>
        <a:bodyPr/>
        <a:lstStyle/>
        <a:p>
          <a:endParaRPr lang="en-US" sz="2400"/>
        </a:p>
      </dgm:t>
    </dgm:pt>
    <dgm:pt modelId="{6E2C8C99-2B5F-48F8-9152-4DDD2607F571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3.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luận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B1C94353-8EA0-496A-8ADE-33868B44D721}" type="parTrans" cxnId="{D753567C-3D29-48B8-88E3-2D586721AFA2}">
      <dgm:prSet/>
      <dgm:spPr/>
      <dgm:t>
        <a:bodyPr/>
        <a:lstStyle/>
        <a:p>
          <a:endParaRPr lang="en-US" sz="2400"/>
        </a:p>
      </dgm:t>
    </dgm:pt>
    <dgm:pt modelId="{03A2D6F3-99E9-481F-841A-9AD33793F872}" type="sibTrans" cxnId="{D753567C-3D29-48B8-88E3-2D586721AFA2}">
      <dgm:prSet/>
      <dgm:spPr/>
      <dgm:t>
        <a:bodyPr/>
        <a:lstStyle/>
        <a:p>
          <a:endParaRPr lang="en-US" sz="2400"/>
        </a:p>
      </dgm:t>
    </dgm:pt>
    <dgm:pt modelId="{ACFC89B9-5F9B-4FFF-954C-F748C72327FA}" type="pres">
      <dgm:prSet presAssocID="{51D3BBAB-BD9E-419C-9080-52A6E8275995}" presName="linear" presStyleCnt="0">
        <dgm:presLayoutVars>
          <dgm:animLvl val="lvl"/>
          <dgm:resizeHandles val="exact"/>
        </dgm:presLayoutVars>
      </dgm:prSet>
      <dgm:spPr/>
    </dgm:pt>
    <dgm:pt modelId="{725CDCF5-6FD4-40FE-A7A8-B2D3FDCBCCE3}" type="pres">
      <dgm:prSet presAssocID="{5144DE4F-FB5A-424F-9DE3-FA3395E6F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5FA850-1C3A-409A-B7A3-ABEAE5E6ACCD}" type="pres">
      <dgm:prSet presAssocID="{8D59A8B9-001A-4679-9AA8-50E1E59318DD}" presName="spacer" presStyleCnt="0"/>
      <dgm:spPr/>
    </dgm:pt>
    <dgm:pt modelId="{932C4D13-FD04-4849-B121-A84AA7D8FFFE}" type="pres">
      <dgm:prSet presAssocID="{B420623B-752A-45DC-B477-D409C9F92E83}" presName="parentText" presStyleLbl="node1" presStyleIdx="1" presStyleCnt="3" custScaleY="119159">
        <dgm:presLayoutVars>
          <dgm:chMax val="0"/>
          <dgm:bulletEnabled val="1"/>
        </dgm:presLayoutVars>
      </dgm:prSet>
      <dgm:spPr/>
    </dgm:pt>
    <dgm:pt modelId="{2DA179C9-31B1-46B6-98A2-4F32612AE92D}" type="pres">
      <dgm:prSet presAssocID="{F3FC1823-7EB8-4DF0-B94B-2995EDFA8866}" presName="spacer" presStyleCnt="0"/>
      <dgm:spPr/>
    </dgm:pt>
    <dgm:pt modelId="{DC73A5A6-4816-4263-84D6-A617CD79BE53}" type="pres">
      <dgm:prSet presAssocID="{6E2C8C99-2B5F-48F8-9152-4DDD2607F57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3515709-C9F8-4E33-B49C-4C044A1BC1E0}" type="presOf" srcId="{51D3BBAB-BD9E-419C-9080-52A6E8275995}" destId="{ACFC89B9-5F9B-4FFF-954C-F748C72327FA}" srcOrd="0" destOrd="0" presId="urn:microsoft.com/office/officeart/2005/8/layout/vList2"/>
    <dgm:cxn modelId="{A278411C-1BCC-429C-B7E2-14E90E4D0A76}" type="presOf" srcId="{B420623B-752A-45DC-B477-D409C9F92E83}" destId="{932C4D13-FD04-4849-B121-A84AA7D8FFFE}" srcOrd="0" destOrd="0" presId="urn:microsoft.com/office/officeart/2005/8/layout/vList2"/>
    <dgm:cxn modelId="{3A7C082B-2B1B-4599-8CB4-DBD8B90C9A34}" srcId="{51D3BBAB-BD9E-419C-9080-52A6E8275995}" destId="{B420623B-752A-45DC-B477-D409C9F92E83}" srcOrd="1" destOrd="0" parTransId="{BC176768-D543-40CC-A169-CB4C5DD30E12}" sibTransId="{F3FC1823-7EB8-4DF0-B94B-2995EDFA8866}"/>
    <dgm:cxn modelId="{EC5FAE30-FDE4-455A-A248-43428AD0EFCA}" srcId="{51D3BBAB-BD9E-419C-9080-52A6E8275995}" destId="{5144DE4F-FB5A-424F-9DE3-FA3395E6FDFF}" srcOrd="0" destOrd="0" parTransId="{31675509-0D05-4E16-BEAF-827944ADD5DF}" sibTransId="{8D59A8B9-001A-4679-9AA8-50E1E59318DD}"/>
    <dgm:cxn modelId="{C0498041-EB99-4468-A6D2-91C536EAD942}" type="presOf" srcId="{5144DE4F-FB5A-424F-9DE3-FA3395E6FDFF}" destId="{725CDCF5-6FD4-40FE-A7A8-B2D3FDCBCCE3}" srcOrd="0" destOrd="0" presId="urn:microsoft.com/office/officeart/2005/8/layout/vList2"/>
    <dgm:cxn modelId="{94161473-8314-42C8-8A8F-F639C7A87EAA}" type="presOf" srcId="{6E2C8C99-2B5F-48F8-9152-4DDD2607F571}" destId="{DC73A5A6-4816-4263-84D6-A617CD79BE53}" srcOrd="0" destOrd="0" presId="urn:microsoft.com/office/officeart/2005/8/layout/vList2"/>
    <dgm:cxn modelId="{D753567C-3D29-48B8-88E3-2D586721AFA2}" srcId="{51D3BBAB-BD9E-419C-9080-52A6E8275995}" destId="{6E2C8C99-2B5F-48F8-9152-4DDD2607F571}" srcOrd="2" destOrd="0" parTransId="{B1C94353-8EA0-496A-8ADE-33868B44D721}" sibTransId="{03A2D6F3-99E9-481F-841A-9AD33793F872}"/>
    <dgm:cxn modelId="{9AD223D2-6978-46AE-BB14-D662AB264142}" type="presParOf" srcId="{ACFC89B9-5F9B-4FFF-954C-F748C72327FA}" destId="{725CDCF5-6FD4-40FE-A7A8-B2D3FDCBCCE3}" srcOrd="0" destOrd="0" presId="urn:microsoft.com/office/officeart/2005/8/layout/vList2"/>
    <dgm:cxn modelId="{88DE469F-60E9-4D60-BDE5-6A9C8671D1D5}" type="presParOf" srcId="{ACFC89B9-5F9B-4FFF-954C-F748C72327FA}" destId="{1E5FA850-1C3A-409A-B7A3-ABEAE5E6ACCD}" srcOrd="1" destOrd="0" presId="urn:microsoft.com/office/officeart/2005/8/layout/vList2"/>
    <dgm:cxn modelId="{B0B59A6D-19A1-4B7A-9309-D239E71FD025}" type="presParOf" srcId="{ACFC89B9-5F9B-4FFF-954C-F748C72327FA}" destId="{932C4D13-FD04-4849-B121-A84AA7D8FFFE}" srcOrd="2" destOrd="0" presId="urn:microsoft.com/office/officeart/2005/8/layout/vList2"/>
    <dgm:cxn modelId="{52ECE03A-61A8-4D24-85DA-00B53746CFCB}" type="presParOf" srcId="{ACFC89B9-5F9B-4FFF-954C-F748C72327FA}" destId="{2DA179C9-31B1-46B6-98A2-4F32612AE92D}" srcOrd="3" destOrd="0" presId="urn:microsoft.com/office/officeart/2005/8/layout/vList2"/>
    <dgm:cxn modelId="{46398B5A-5694-4D52-99AB-9DEDBFA98E4E}" type="presParOf" srcId="{ACFC89B9-5F9B-4FFF-954C-F748C72327FA}" destId="{DC73A5A6-4816-4263-84D6-A617CD79BE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CDCF5-6FD4-40FE-A7A8-B2D3FDCBCCE3}">
      <dsp:nvSpPr>
        <dsp:cNvPr id="0" name=""/>
        <dsp:cNvSpPr/>
      </dsp:nvSpPr>
      <dsp:spPr>
        <a:xfrm>
          <a:off x="0" y="2856"/>
          <a:ext cx="6266756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1.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Giới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thiệu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65796" y="68652"/>
        <a:ext cx="6135164" cy="1216248"/>
      </dsp:txXfrm>
    </dsp:sp>
    <dsp:sp modelId="{932C4D13-FD04-4849-B121-A84AA7D8FFFE}">
      <dsp:nvSpPr>
        <dsp:cNvPr id="0" name=""/>
        <dsp:cNvSpPr/>
      </dsp:nvSpPr>
      <dsp:spPr>
        <a:xfrm>
          <a:off x="0" y="1442856"/>
          <a:ext cx="6266756" cy="16060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2. G</a:t>
          </a:r>
          <a:r>
            <a:rPr lang="vi-VN" sz="2400" kern="1200" dirty="0">
              <a:latin typeface="iCiel Gotham Medium" pitchFamily="50" charset="0"/>
              <a:cs typeface="iCiel Gotham Medium" pitchFamily="50" charset="0"/>
            </a:rPr>
            <a:t>iải pháp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hợp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vi-VN" sz="2400" kern="1200" dirty="0">
              <a:latin typeface="iCiel Gotham Medium" pitchFamily="50" charset="0"/>
              <a:cs typeface="iCiel Gotham Medium" pitchFamily="50" charset="0"/>
            </a:rPr>
            <a:t>Oracle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RAC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và</a:t>
          </a:r>
          <a:r>
            <a:rPr lang="vi-VN" sz="2400" kern="1200" dirty="0">
              <a:latin typeface="iCiel Gotham Medium" pitchFamily="50" charset="0"/>
              <a:cs typeface="iCiel Gotham Medium" pitchFamily="50" charset="0"/>
            </a:rPr>
            <a:t> Data Guard cho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việc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đảm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bảo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tính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sẵn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sàng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cao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và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phục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hồi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sau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thảm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họa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78402" y="1521258"/>
        <a:ext cx="6109952" cy="1449268"/>
      </dsp:txXfrm>
    </dsp:sp>
    <dsp:sp modelId="{DC73A5A6-4816-4263-84D6-A617CD79BE53}">
      <dsp:nvSpPr>
        <dsp:cNvPr id="0" name=""/>
        <dsp:cNvSpPr/>
      </dsp:nvSpPr>
      <dsp:spPr>
        <a:xfrm>
          <a:off x="0" y="3141089"/>
          <a:ext cx="6266756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3.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luận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65796" y="3206885"/>
        <a:ext cx="6135164" cy="1216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8D92B9-E22D-FEC9-1B56-E338878ED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6C90A-A396-696B-0221-EF7A58F52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B91D9-1A03-4EB6-8B49-ED880EA711EE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61B7D-7EC6-B66B-8FF7-4ABBD967D8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A9C3-A1C6-69E3-9842-09B7DAC24F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AD377-AC55-4CD7-AECC-FA769F785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08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20729-4340-449A-A1A2-439F915FFF4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0DDFF-E56F-442C-B8F9-136B3AF0A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6C2CB-5135-143E-1163-352CDC022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7FC95-043E-2EBF-87B8-69D056955C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B8884-AFB9-1223-5A4D-F3FCACC91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dirty="0"/>
              <a:t>Before ASM: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en-US" dirty="0" err="1"/>
              <a:t>Từ</a:t>
            </a:r>
            <a:r>
              <a:rPr lang="en-US" dirty="0"/>
              <a:t> ổ </a:t>
            </a:r>
            <a:r>
              <a:rPr lang="en-US" dirty="0" err="1"/>
              <a:t>đĩa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 -&gt;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physical volume -&gt; </a:t>
            </a:r>
            <a:r>
              <a:rPr lang="en-US" dirty="0" err="1"/>
              <a:t>gom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Volume Group -&gt; chia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Logical volume -&gt; format </a:t>
            </a:r>
            <a:r>
              <a:rPr lang="en-US" dirty="0" err="1"/>
              <a:t>thành</a:t>
            </a:r>
            <a:r>
              <a:rPr lang="en-US" dirty="0"/>
              <a:t> file system -&gt; file -&gt; tablespaces -&gt; tables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dirty="0"/>
              <a:t>ASM: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FontTx/>
              <a:buNone/>
            </a:pPr>
            <a:r>
              <a:rPr lang="en-US" dirty="0"/>
              <a:t>- Disk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ASM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Disk group -&gt; tablespaces -&gt;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FE443-883E-7AA6-0333-D1E5EB48DE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03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bởi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16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 với CSDL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Duy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 được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với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TTDL 2</a:t>
            </a:r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cứng</a:t>
            </a:r>
            <a:r>
              <a:rPr lang="en-US" dirty="0"/>
              <a:t> có thể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TTDL 2 </a:t>
            </a:r>
            <a:r>
              <a:rPr lang="en-US" dirty="0" err="1"/>
              <a:t>thường</a:t>
            </a:r>
            <a:r>
              <a:rPr lang="en-US" dirty="0"/>
              <a:t> được </a:t>
            </a:r>
            <a:r>
              <a:rPr lang="en-US" dirty="0" err="1"/>
              <a:t>điều</a:t>
            </a:r>
            <a:r>
              <a:rPr lang="en-US" dirty="0"/>
              <a:t> chỉnh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-&gt;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chi </a:t>
            </a:r>
            <a:r>
              <a:rPr lang="en-US" dirty="0" err="1"/>
              <a:t>phí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Software EE,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(ASM, OMF </a:t>
            </a:r>
            <a:r>
              <a:rPr lang="en-US" dirty="0" err="1"/>
              <a:t>hoặc</a:t>
            </a:r>
            <a:r>
              <a:rPr lang="en-US" dirty="0"/>
              <a:t> File Systems)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TTDL được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mới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CSDL chỉnh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gửi </a:t>
            </a:r>
            <a:r>
              <a:rPr lang="en-US" dirty="0" err="1"/>
              <a:t>cho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nhận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2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: Fail-over,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sang </a:t>
            </a:r>
            <a:r>
              <a:rPr lang="en-US" dirty="0" err="1"/>
              <a:t>CSDL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Data: redo data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đầu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thống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(Data Buffer Cache). Khi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Redo Log Buffer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Logs: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 Recovery: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 recovery và backup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oracle,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– datafile có thể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Media Recovery,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datafiles,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kịp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0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Guard,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thể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COMMIT,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được gửi sang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 File.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với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COMMIT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SYNC,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ACK,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ASYNC,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Perfomance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Ping tới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Quay </a:t>
            </a:r>
            <a:r>
              <a:rPr lang="en-US" dirty="0" err="1"/>
              <a:t>lại</a:t>
            </a:r>
            <a:r>
              <a:rPr lang="en-US" dirty="0"/>
              <a:t> slide 5 =&gt;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2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chúng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349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1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thứ 3.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(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quá 12 </a:t>
            </a:r>
            <a:r>
              <a:rPr lang="en-US" dirty="0" err="1"/>
              <a:t>tiếng</a:t>
            </a:r>
            <a:r>
              <a:rPr lang="en-US" dirty="0"/>
              <a:t>),  </a:t>
            </a:r>
            <a:r>
              <a:rPr lang="en-US" dirty="0" err="1"/>
              <a:t>quy</a:t>
            </a:r>
            <a:r>
              <a:rPr lang="en-US" dirty="0"/>
              <a:t> trình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,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.</a:t>
            </a:r>
          </a:p>
          <a:p>
            <a:r>
              <a:rPr lang="en-US" dirty="0"/>
              <a:t>- Full backup nightly</a:t>
            </a:r>
          </a:p>
          <a:p>
            <a:r>
              <a:rPr lang="en-US" dirty="0"/>
              <a:t>- Trigger 3</a:t>
            </a:r>
            <a:r>
              <a:rPr lang="en-US" baseline="30000" dirty="0"/>
              <a:t>rd</a:t>
            </a:r>
            <a:r>
              <a:rPr lang="en-US" dirty="0"/>
              <a:t>: replace (4h), recreate &amp; recovery env. from prev. backup. Contract: 24h </a:t>
            </a:r>
          </a:p>
          <a:p>
            <a:r>
              <a:rPr lang="en-US" dirty="0"/>
              <a:t>- Manual task</a:t>
            </a:r>
          </a:p>
          <a:p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bang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-&gt; redo data gửi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được CSDL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44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31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Các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rủi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thống.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ISO: 1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thế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1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 27001: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và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cần</a:t>
            </a:r>
            <a:r>
              <a:rPr lang="en-US" dirty="0"/>
              <a:t> có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Availability: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(0s), có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=&gt;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9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CSDL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Standalone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CSDL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 Instance,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1 database và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Sao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RMAN,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đêm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dù</a:t>
            </a:r>
            <a:r>
              <a:rPr lang="en-US" dirty="0"/>
              <a:t> Sao </a:t>
            </a:r>
            <a:r>
              <a:rPr lang="en-US" dirty="0" err="1"/>
              <a:t>lưu</a:t>
            </a:r>
            <a:r>
              <a:rPr lang="en-US" dirty="0"/>
              <a:t> được lên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với RMAN,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Thể </a:t>
            </a:r>
            <a:r>
              <a:rPr lang="en-US" dirty="0" err="1"/>
              <a:t>hiện</a:t>
            </a:r>
            <a:r>
              <a:rPr lang="en-US" dirty="0"/>
              <a:t> qua 2 </a:t>
            </a:r>
            <a:r>
              <a:rPr lang="en-US" dirty="0" err="1"/>
              <a:t>bài</a:t>
            </a:r>
            <a:r>
              <a:rPr lang="en-US" dirty="0"/>
              <a:t>: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</a:t>
            </a:r>
            <a:r>
              <a:rPr lang="en-US" dirty="0" err="1"/>
              <a:t>tiếng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),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do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</a:p>
          <a:p>
            <a:pPr marL="457200" lvl="1" indent="0">
              <a:buFontTx/>
              <a:buNone/>
            </a:pPr>
            <a:r>
              <a:rPr lang="en-US" dirty="0"/>
              <a:t>-&gt;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/>
              <a:t>ISO 27001: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Avaibility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C058-7693-07E4-EF00-C2D396B3B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F97FA1-7002-A6F8-B7BF-C5B7D16AD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9B6B1F-5144-4ED8-88D4-6B0A192509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Giải pháp đảm bảo tính liên tục của Oracle - </a:t>
            </a:r>
            <a:r>
              <a:rPr lang="vi-VN" sz="1800" i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Oracle Maximum Availability Architecture (MAA)</a:t>
            </a:r>
            <a:r>
              <a:rPr lang="vi-V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được chia ra làm bốn mô hình kiến trúc, phân chia theo hạng với mức độ bảo vệ tăng dần từ trái sang phải: Bronze, Silver, Gold và Plantinum. 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Gold bao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gồm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RAC, Data Guard</a:t>
            </a:r>
          </a:p>
          <a:p>
            <a:pPr marL="171450" indent="-171450">
              <a:buFontTx/>
              <a:buChar char="-"/>
            </a:pP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Nói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riêng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từng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mô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sau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mới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sz="1800" dirty="0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Arial" panose="020B0604020202020204" pitchFamily="34" charset="0"/>
              </a:rPr>
              <a:t>hợp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51BB9-8F8E-7923-9D23-AFAFD922A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6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75C7D-6767-6E70-4463-F2AB48F97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CB652-E342-187E-C862-D3880E904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A08D9E-00C4-CFA4-00C1-EA8EBA9D6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: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: load balance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: Add node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downtime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8F6C7-567C-76A3-B507-EA548B72E7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537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3409D-C236-F3A6-6D16-DCE60A99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89D65D-CAD5-2EB3-6280-65CFE07A0B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C7240F-6E06-2A9E-07B5-B9BBC6826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CSDL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2 instance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1 shared storage,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cache fusion.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ADC84-35F9-A3D0-9285-388852FD6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7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97332-7FE6-ED4A-9BF3-3843F092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3ED3FB-0E93-B62C-F033-37A03DEA6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4A9AC-4D33-4D65-8675-A7323243E0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sàng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ở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. Client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failed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Dùng</a:t>
            </a:r>
            <a:r>
              <a:rPr lang="en-US" dirty="0"/>
              <a:t> Fast Application Notification: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sang </a:t>
            </a:r>
            <a:r>
              <a:rPr lang="en-US" dirty="0" err="1"/>
              <a:t>node2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Dùng</a:t>
            </a:r>
            <a:r>
              <a:rPr lang="en-US" dirty="0"/>
              <a:t> Application Continues (AC):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transaction </a:t>
            </a:r>
            <a:r>
              <a:rPr lang="en-US" dirty="0" err="1"/>
              <a:t>mới</a:t>
            </a:r>
            <a:r>
              <a:rPr lang="en-US" dirty="0"/>
              <a:t>, y </a:t>
            </a:r>
            <a:r>
              <a:rPr lang="en-US" dirty="0" err="1"/>
              <a:t>hệt</a:t>
            </a:r>
            <a:r>
              <a:rPr lang="en-US" dirty="0"/>
              <a:t> </a:t>
            </a:r>
            <a:r>
              <a:rPr lang="en-US" dirty="0" err="1"/>
              <a:t>tracsaction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commit.</a:t>
            </a:r>
            <a:br>
              <a:rPr lang="en-US" dirty="0"/>
            </a:b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: </a:t>
            </a:r>
            <a:r>
              <a:rPr lang="en-US" dirty="0" err="1"/>
              <a:t>lưu</a:t>
            </a:r>
            <a:r>
              <a:rPr lang="en-US" dirty="0"/>
              <a:t> in-flight transaction ở </a:t>
            </a:r>
            <a:r>
              <a:rPr lang="vi-VN" dirty="0"/>
              <a:t>cache client-side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transaction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 commit </a:t>
            </a:r>
            <a:r>
              <a:rPr lang="en-US" dirty="0" err="1"/>
              <a:t>hoặc</a:t>
            </a:r>
            <a:r>
              <a:rPr lang="en-US" dirty="0"/>
              <a:t> rollback</a:t>
            </a:r>
            <a:r>
              <a:rPr lang="vi-VN" dirty="0"/>
              <a:t>, nhờ T</a:t>
            </a:r>
            <a:r>
              <a:rPr lang="en-US" dirty="0" err="1"/>
              <a:t>ransaction</a:t>
            </a:r>
            <a:r>
              <a:rPr lang="en-US" dirty="0"/>
              <a:t> </a:t>
            </a:r>
            <a:r>
              <a:rPr lang="vi-VN" dirty="0"/>
              <a:t>G</a:t>
            </a:r>
            <a:r>
              <a:rPr lang="en-US" dirty="0" err="1"/>
              <a:t>uard</a:t>
            </a:r>
            <a:r>
              <a:rPr lang="vi-VN" dirty="0"/>
              <a:t> check commit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vi-VN" dirty="0"/>
              <a:t>, nếu chưa thì replay cache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C9099-CF89-4040-0BB4-F2C3EE22A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93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5AD2A-D301-01A3-E372-315F0CAC3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CD97ED-61AB-EF46-DCE9-E9DF8CFC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274C8-0B76-A211-71D9-7F010AE8A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Shared Storage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983AD-DA45-90E8-82FD-9A2435E334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76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861C-81FB-3CC0-23E6-8DA4D08C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F9A60-328C-C847-07AD-784452B35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DB96B-2DD2-A033-A84C-D9071190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DCD4-9471-4509-95E1-3BD671D390A7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C8E1-9064-3AB7-1DA1-C4DA3B8C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8D0A2-B6DC-A01F-C412-63E7A4C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9FCB76-85D5-0F8B-456B-51E5BB64D3A4}"/>
              </a:ext>
            </a:extLst>
          </p:cNvPr>
          <p:cNvSpPr/>
          <p:nvPr userDrawn="1"/>
        </p:nvSpPr>
        <p:spPr>
          <a:xfrm>
            <a:off x="83998" y="81000"/>
            <a:ext cx="12024000" cy="66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endParaRPr lang="en-US" sz="1800" kern="100" dirty="0">
              <a:solidFill>
                <a:schemeClr val="accent1">
                  <a:lumMod val="75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1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B2E1-BB0B-511B-E6C6-101D6567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32A8B-B7A7-E3EA-C9E6-7D520920D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6E60-7D5B-5884-F128-6E398095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2C15-A545-48C1-AE0B-8F018D807D69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C2DF-AD07-7C8B-A49D-A42E2F35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0A6E-1B1D-59DA-A480-EAB09329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88790-47FB-A38E-47D9-FEF3110C2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FA0A1-6EBF-97F3-00EF-1573B501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90E94-3DE4-ACF7-EB09-1749C330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FC6-A4CC-4110-BDE8-DFF870C59424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C1D27-4847-B7B5-1850-99013538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F015-54A2-3A53-8C69-422EE686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A8F6-EFC4-D5A5-7FF2-A52F165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A5695-72A4-3CC1-FA40-7CB66C01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D6AC-5862-48C0-9FCF-95E6F59F59CB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53600-008E-6C43-CB5A-327EF2A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00A34-9826-0AF2-1A74-D0909889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85707F3-A2E0-79D1-7DFE-FCA7143F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94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F449-6EBB-B058-6981-A85E143C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D44F3-5ED2-B6F5-838E-140866DA4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5331-A11F-B400-74AB-16B8460D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FF7C-4F1B-498E-B03A-3CE369A082F3}" type="datetime1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BC414-114F-5706-4650-0D594307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CB01-A242-B7E8-0BBD-2A532519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5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6AB7-EA2E-F576-6A43-50F8143E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28E9-D0C6-2FC0-98C1-40E0D0972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2F9F8-720E-9CEC-F822-86692D048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FD5D-9A86-10BD-E86D-7407F153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698D-CF6E-4A0A-A838-6649E4820003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7F92A-9C8F-FE8F-AF04-C15A2940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E021-17AD-1FA1-C623-BCB6777C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CB3A-E476-3C3C-F4A6-6F7F470C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9A4-C1EE-FB8C-5892-6762F270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F9115-8C7D-BBAC-1D78-46470F3E2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28084-3CAA-D873-5D33-5DE18CAB9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06B69-D67B-CBF5-B45C-C32EADFFF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1A216-FB4C-9C55-109D-F189568B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B57A-6A22-400F-A0F8-BBE447661AFD}" type="datetime1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66A3-B701-17EE-D834-0AB425F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B2C80-79BF-AB14-9F78-EA2D6B9C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715B-5198-3AB1-DD54-9F773B0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95BA7-1375-9424-5CA3-3401721E3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26B-160B-4584-871C-0DBBFA9A96E5}" type="datetime1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86E1F-451C-B4D7-B12D-3BC4E18C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8057E-6F6B-0191-35DE-B7891F9D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ED420-3A3A-2735-17A0-C63AB936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E851D-7CCE-44C1-BBD9-CC59CACACC61}" type="datetime1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DE989-9804-4E90-B366-F0794F58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96D9B-2816-C0A1-2400-049B30E5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5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2E29-B369-B1CE-F356-58BE7604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760E-90F2-4753-EDC4-038434E3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6E771-70F4-0B0C-B420-B6DFEFC1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0591D-59A2-09AA-F83A-EE47DB2D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5EFA-B01E-471A-AC20-B8A5C93F7A6B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E2F09-E814-481C-5630-1DE96768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8A6D-C8F9-3775-5415-F74ECF6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C614-7E38-CA4E-F4D0-F07AFFE7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FF674-98F3-D2CD-6EAC-720279951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C4D31-D680-263E-5839-B6CBDE692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8C21-6DA1-9D83-D265-DC4D27E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835C-2333-4E1E-BA7F-13786A85FEE8}" type="datetime1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8BF6-1FC7-8AF1-42B9-58120515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7D5C5-467D-0244-7D4F-D0422A5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4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961D5-94E6-8EEE-C218-FEC3F956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D39C9-4102-9AE3-BDB9-7500B20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38CF-6805-C801-8572-86B00C7F8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33DDBA25-EA41-498C-A2C1-2FC9AFB5C8A0}" type="datetime1">
              <a:rPr lang="en-US" smtClean="0"/>
              <a:pPr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F3BA-BD3C-16AF-6CBE-52F09FAA7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A9E1-1AF5-92EF-97DD-4CAB999E0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7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1F64345-5C62-7AFD-69CF-632DB65623E2}"/>
              </a:ext>
            </a:extLst>
          </p:cNvPr>
          <p:cNvSpPr/>
          <p:nvPr/>
        </p:nvSpPr>
        <p:spPr>
          <a:xfrm>
            <a:off x="1" y="47712"/>
            <a:ext cx="1957978" cy="6847031"/>
          </a:xfrm>
          <a:prstGeom prst="rtTriangle">
            <a:avLst/>
          </a:prstGeom>
          <a:solidFill>
            <a:srgbClr val="0070C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DBD3-0D8A-9C11-AE5A-3CF3255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7F7DA-74D9-0174-BFE5-9355459F786F}"/>
              </a:ext>
            </a:extLst>
          </p:cNvPr>
          <p:cNvSpPr/>
          <p:nvPr/>
        </p:nvSpPr>
        <p:spPr>
          <a:xfrm>
            <a:off x="4936663" y="1852634"/>
            <a:ext cx="262347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0"/>
                <a:latin typeface="iCiel Gotham Medium" pitchFamily="50" charset="0"/>
                <a:cs typeface="iCiel Gotham Medium" pitchFamily="50" charset="0"/>
              </a:rPr>
              <a:t>ĐỒ</a:t>
            </a:r>
            <a:r>
              <a:rPr lang="en-US" sz="2400" dirty="0">
                <a:ln w="0"/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 err="1">
                <a:ln w="0"/>
                <a:latin typeface="iCiel Gotham Medium" pitchFamily="50" charset="0"/>
                <a:cs typeface="iCiel Gotham Medium" pitchFamily="50" charset="0"/>
              </a:rPr>
              <a:t>ÁN</a:t>
            </a:r>
            <a:r>
              <a:rPr lang="en-US" sz="2400" dirty="0">
                <a:ln w="0"/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 err="1">
                <a:ln w="0"/>
                <a:latin typeface="iCiel Gotham Medium" pitchFamily="50" charset="0"/>
                <a:cs typeface="iCiel Gotham Medium" pitchFamily="50" charset="0"/>
              </a:rPr>
              <a:t>TỐT</a:t>
            </a:r>
            <a:r>
              <a:rPr lang="en-US" sz="2400" dirty="0">
                <a:ln w="0"/>
                <a:latin typeface="iCiel Gotham Medium" pitchFamily="50" charset="0"/>
                <a:cs typeface="iCiel Gotham Medium" pitchFamily="50" charset="0"/>
              </a:rPr>
              <a:t> NGHIỆP</a:t>
            </a:r>
            <a:endParaRPr lang="en-US" sz="2400" cap="none" spc="0" dirty="0">
              <a:ln w="0"/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508D0-EA21-B9AB-57B8-4E2F1B57143E}"/>
              </a:ext>
            </a:extLst>
          </p:cNvPr>
          <p:cNvSpPr/>
          <p:nvPr/>
        </p:nvSpPr>
        <p:spPr>
          <a:xfrm>
            <a:off x="578069" y="2471804"/>
            <a:ext cx="11340658" cy="10919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KHAI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PHÁP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ORACLE RAC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CHO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VIỆC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ĐẢM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BẢO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SẴN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SÀN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CAO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KHẢ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PHỤC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HỒI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SAU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THẢM</a:t>
            </a: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HỌA</a:t>
            </a:r>
            <a:endParaRPr lang="en-US" sz="2800" b="1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06043F-FEC5-C84E-ED1D-6F46BF0BA891}"/>
              </a:ext>
            </a:extLst>
          </p:cNvPr>
          <p:cNvSpPr/>
          <p:nvPr/>
        </p:nvSpPr>
        <p:spPr>
          <a:xfrm>
            <a:off x="3165384" y="3915337"/>
            <a:ext cx="2950936" cy="14711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Sinh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dẫn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Lớp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Mã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sinh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55E7A8-374D-007D-AA72-BEBAF1BE43A5}"/>
              </a:ext>
            </a:extLst>
          </p:cNvPr>
          <p:cNvSpPr/>
          <p:nvPr/>
        </p:nvSpPr>
        <p:spPr>
          <a:xfrm>
            <a:off x="6380482" y="3911002"/>
            <a:ext cx="4369582" cy="1829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Nguyễn Hoàng Dũng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S. Nguyễn Thị Hoa Huệ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DHHTTT01-K16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2021600222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E82AED93-9EC4-2C38-1D6E-F8AF151F678A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1BC031D4-9B8C-378B-45A1-2F339C80D2CD}"/>
              </a:ext>
            </a:extLst>
          </p:cNvPr>
          <p:cNvSpPr/>
          <p:nvPr/>
        </p:nvSpPr>
        <p:spPr>
          <a:xfrm>
            <a:off x="3404" y="2282337"/>
            <a:ext cx="1055255" cy="3384583"/>
          </a:xfrm>
          <a:prstGeom prst="rtTriangl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60F880F5-0ADE-3D1B-2020-5C347065CCF3}"/>
              </a:ext>
            </a:extLst>
          </p:cNvPr>
          <p:cNvSpPr/>
          <p:nvPr/>
        </p:nvSpPr>
        <p:spPr>
          <a:xfrm>
            <a:off x="0" y="3499191"/>
            <a:ext cx="990599" cy="3384583"/>
          </a:xfrm>
          <a:prstGeom prst="rtTriangle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291D-DF0C-23C3-88BB-77ADA40E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D4B18E4-FD7E-40C4-A33F-ACC2280AEDAF}" type="datetime1">
              <a:rPr lang="en-US" smtClean="0"/>
              <a:t>4/24/2025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DA4D9E-7B47-0246-E86C-DDA09549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01" y="439304"/>
            <a:ext cx="4795797" cy="11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7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24738-36C2-A3E6-CEF8-AA7E7AF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46EBE-45E3-6B06-EFE2-7692A6957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EF50FE5-BA04-4278-8AAE-F4F76A961AE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72454-8947-9D0C-36EF-03997C7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B7C1B-2B08-67DC-FF3D-F9C7BB8CA21D}"/>
              </a:ext>
            </a:extLst>
          </p:cNvPr>
          <p:cNvSpPr txBox="1"/>
          <p:nvPr/>
        </p:nvSpPr>
        <p:spPr>
          <a:xfrm>
            <a:off x="528577" y="533429"/>
            <a:ext cx="6973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RAC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BAD932-9D1C-0A95-7660-A9327A106996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1AD15A83-FEC6-7F55-D99F-6C0CA02715DF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A978D57C-B25B-A063-673C-D2A0DE3A5F42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E4741B34-BE0F-98C8-EB5A-3FAA1AA0B56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8/20</a:t>
            </a:r>
          </a:p>
        </p:txBody>
      </p:sp>
      <p:pic>
        <p:nvPicPr>
          <p:cNvPr id="2" name="Picture 1" descr="asm">
            <a:extLst>
              <a:ext uri="{FF2B5EF4-FFF2-40B4-BE49-F238E27FC236}">
                <a16:creationId xmlns:a16="http://schemas.microsoft.com/office/drawing/2014/main" id="{C1E5F9C8-E7D0-7E80-C00F-234998728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45" y="1250475"/>
            <a:ext cx="10188710" cy="47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296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F0F862F-10B5-474E-8896-2D3C520F7AA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5396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 Guard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37BD-7F5D-28EA-86F4-5A58A9ADA156}"/>
              </a:ext>
            </a:extLst>
          </p:cNvPr>
          <p:cNvSpPr txBox="1"/>
          <p:nvPr/>
        </p:nvSpPr>
        <p:spPr>
          <a:xfrm>
            <a:off x="1115367" y="1955580"/>
            <a:ext cx="9957916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iCiel Gotham Medium" pitchFamily="50" charset="0"/>
                <a:cs typeface="iCiel Gotham Medium" pitchFamily="50" charset="0"/>
              </a:rPr>
              <a:t>Oracle Data Guard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“…a High Availability (HA) solution set that helps organizations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ensure business continuity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by minimizing the various kinds of planned and unplanned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down time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that can affect their businesses…”</a:t>
            </a:r>
          </a:p>
          <a:p>
            <a:pPr algn="r">
              <a:lnSpc>
                <a:spcPct val="150000"/>
              </a:lnSpc>
            </a:pPr>
            <a:r>
              <a:rPr lang="en-US" sz="1600" i="1" dirty="0">
                <a:latin typeface="iCiel Gotham Medium" pitchFamily="50" charset="0"/>
                <a:cs typeface="iCiel Gotham Medium" pitchFamily="50" charset="0"/>
              </a:rPr>
              <a:t>- Oracle Data Guard Administrator 12c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91C9BAA-50CE-5834-4CC3-9E060084537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5/20</a:t>
            </a:r>
          </a:p>
        </p:txBody>
      </p:sp>
    </p:spTree>
    <p:extLst>
      <p:ext uri="{BB962C8B-B14F-4D97-AF65-F5344CB8AC3E}">
        <p14:creationId xmlns:p14="http://schemas.microsoft.com/office/powerpoint/2010/main" val="268874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C337681-F287-4EE5-AA61-F63A0513459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2748022" y="2987260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Primary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22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 Guard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7657584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Standby Database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2748022" y="2757534"/>
            <a:ext cx="657631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F23E1B-803D-166B-94E7-0761071E5860}"/>
              </a:ext>
            </a:extLst>
          </p:cNvPr>
          <p:cNvCxnSpPr>
            <a:cxnSpLocks/>
          </p:cNvCxnSpPr>
          <p:nvPr/>
        </p:nvCxnSpPr>
        <p:spPr>
          <a:xfrm>
            <a:off x="4414777" y="3886442"/>
            <a:ext cx="3242807" cy="1001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3249D-A636-5D52-A8AF-D6959D1FE822}"/>
              </a:ext>
            </a:extLst>
          </p:cNvPr>
          <p:cNvSpPr/>
          <p:nvPr/>
        </p:nvSpPr>
        <p:spPr>
          <a:xfrm>
            <a:off x="2748022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9245A-3D75-A1B1-0F2D-94EAF049B230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3581400" y="2246472"/>
            <a:ext cx="0" cy="740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8150859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6121398" y="2887597"/>
            <a:ext cx="0" cy="26719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2776220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7713981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2E648D-3A92-5E13-9533-56B409743F6F}"/>
              </a:ext>
            </a:extLst>
          </p:cNvPr>
          <p:cNvSpPr txBox="1"/>
          <p:nvPr/>
        </p:nvSpPr>
        <p:spPr>
          <a:xfrm>
            <a:off x="4340604" y="3268597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Đồng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bộ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F2FB5D-3C24-2EA4-12FE-AF88D970401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6/20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35AB0-E2DF-734B-6BB8-946E58E0BDBD}"/>
              </a:ext>
            </a:extLst>
          </p:cNvPr>
          <p:cNvCxnSpPr>
            <a:cxnSpLocks/>
          </p:cNvCxnSpPr>
          <p:nvPr/>
        </p:nvCxnSpPr>
        <p:spPr>
          <a:xfrm flipH="1">
            <a:off x="4414777" y="4339727"/>
            <a:ext cx="3242807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69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14A08F0-4E56-44C7-B731-117534837312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5074920" y="2987260"/>
            <a:ext cx="1666755" cy="206428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Primary 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44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 Guard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9984482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Standby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Datanase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5074920" y="2757534"/>
            <a:ext cx="6576317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10477757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8448296" y="2887597"/>
            <a:ext cx="0" cy="267194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5103118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10040879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9B99C-8FE1-A08C-07BF-AE1DDBB2F305}"/>
              </a:ext>
            </a:extLst>
          </p:cNvPr>
          <p:cNvSpPr/>
          <p:nvPr/>
        </p:nvSpPr>
        <p:spPr>
          <a:xfrm>
            <a:off x="5074920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E7DCE-BA86-6CA2-1877-1B14D726E41C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5908298" y="2246472"/>
            <a:ext cx="4076184" cy="17829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770405-A290-45F6-1E42-6DCCC4284B9E}"/>
              </a:ext>
            </a:extLst>
          </p:cNvPr>
          <p:cNvSpPr txBox="1"/>
          <p:nvPr/>
        </p:nvSpPr>
        <p:spPr>
          <a:xfrm>
            <a:off x="7141210" y="1926251"/>
            <a:ext cx="1987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Chuyển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vai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trò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(Failover)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Fire transparent GIF - Find on GIFER">
            <a:extLst>
              <a:ext uri="{FF2B5EF4-FFF2-40B4-BE49-F238E27FC236}">
                <a16:creationId xmlns:a16="http://schemas.microsoft.com/office/drawing/2014/main" id="{64407F4F-5449-7B33-3F82-7E69B312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693" y="2235746"/>
            <a:ext cx="1905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re transparent GIF - Find on GIFER">
            <a:extLst>
              <a:ext uri="{FF2B5EF4-FFF2-40B4-BE49-F238E27FC236}">
                <a16:creationId xmlns:a16="http://schemas.microsoft.com/office/drawing/2014/main" id="{F7B0092D-D105-AE8B-D0AA-43739315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598" y="3193774"/>
            <a:ext cx="1194218" cy="22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6C453A-6586-16C8-7B50-D92D6487FFE0}"/>
              </a:ext>
            </a:extLst>
          </p:cNvPr>
          <p:cNvSpPr txBox="1"/>
          <p:nvPr/>
        </p:nvSpPr>
        <p:spPr>
          <a:xfrm>
            <a:off x="383232" y="2205842"/>
            <a:ext cx="4076184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dự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RMAN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ngừng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57FA964-14F4-905C-262E-DDF5AC67F7E9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7/20</a:t>
            </a:r>
          </a:p>
        </p:txBody>
      </p:sp>
    </p:spTree>
    <p:extLst>
      <p:ext uri="{BB962C8B-B14F-4D97-AF65-F5344CB8AC3E}">
        <p14:creationId xmlns:p14="http://schemas.microsoft.com/office/powerpoint/2010/main" val="248424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racle Architecture - GeeksforGeeks">
            <a:extLst>
              <a:ext uri="{FF2B5EF4-FFF2-40B4-BE49-F238E27FC236}">
                <a16:creationId xmlns:a16="http://schemas.microsoft.com/office/drawing/2014/main" id="{91CC6D5F-3CCD-8DAE-205E-B76FCFBF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20959"/>
            <a:ext cx="5873825" cy="44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EF50FE5-BA04-4278-8AAE-F4F76A961AE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6973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528577" y="1973241"/>
            <a:ext cx="5456349" cy="365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Logs Files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5D33-330D-C69B-517D-363C871A33A1}"/>
              </a:ext>
            </a:extLst>
          </p:cNvPr>
          <p:cNvSpPr/>
          <p:nvPr/>
        </p:nvSpPr>
        <p:spPr>
          <a:xfrm>
            <a:off x="8833104" y="2554224"/>
            <a:ext cx="1066800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83F78EDC-41F1-F35C-B763-FA92ACA37816}"/>
              </a:ext>
            </a:extLst>
          </p:cNvPr>
          <p:cNvSpPr/>
          <p:nvPr/>
        </p:nvSpPr>
        <p:spPr>
          <a:xfrm>
            <a:off x="7985760" y="4974336"/>
            <a:ext cx="624840" cy="694944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9A2986-A367-45B3-4EBD-BD8DC6B800FE}"/>
              </a:ext>
            </a:extLst>
          </p:cNvPr>
          <p:cNvCxnSpPr>
            <a:cxnSpLocks/>
          </p:cNvCxnSpPr>
          <p:nvPr/>
        </p:nvCxnSpPr>
        <p:spPr>
          <a:xfrm flipV="1">
            <a:off x="8290560" y="2987040"/>
            <a:ext cx="701040" cy="2097024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737BB-D3AF-269D-07F8-3BE2F30FDA83}"/>
              </a:ext>
            </a:extLst>
          </p:cNvPr>
          <p:cNvSpPr/>
          <p:nvPr/>
        </p:nvSpPr>
        <p:spPr>
          <a:xfrm>
            <a:off x="10019592" y="2560320"/>
            <a:ext cx="1136087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AECD56-F583-70FC-BBCD-28B0D651C7AE}"/>
              </a:ext>
            </a:extLst>
          </p:cNvPr>
          <p:cNvCxnSpPr>
            <a:cxnSpLocks/>
          </p:cNvCxnSpPr>
          <p:nvPr/>
        </p:nvCxnSpPr>
        <p:spPr>
          <a:xfrm>
            <a:off x="9714700" y="2895600"/>
            <a:ext cx="56692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C131A391-19CE-F9D5-912C-57A104208916}"/>
              </a:ext>
            </a:extLst>
          </p:cNvPr>
          <p:cNvSpPr/>
          <p:nvPr/>
        </p:nvSpPr>
        <p:spPr>
          <a:xfrm>
            <a:off x="9257065" y="4956048"/>
            <a:ext cx="624840" cy="676656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CB8704-D7DC-EA0C-3DF8-8D4BA60D2C6F}"/>
              </a:ext>
            </a:extLst>
          </p:cNvPr>
          <p:cNvCxnSpPr>
            <a:cxnSpLocks/>
          </p:cNvCxnSpPr>
          <p:nvPr/>
        </p:nvCxnSpPr>
        <p:spPr>
          <a:xfrm flipH="1">
            <a:off x="9690409" y="3060193"/>
            <a:ext cx="1136087" cy="20604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1B52E4-3F3A-DC67-6916-CBD19EE230C9}"/>
              </a:ext>
            </a:extLst>
          </p:cNvPr>
          <p:cNvCxnSpPr>
            <a:cxnSpLocks/>
          </p:cNvCxnSpPr>
          <p:nvPr/>
        </p:nvCxnSpPr>
        <p:spPr>
          <a:xfrm>
            <a:off x="7183265" y="2041586"/>
            <a:ext cx="0" cy="74943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6B1DDF-B6FE-DB0E-CE1F-784C8D98B7E9}"/>
              </a:ext>
            </a:extLst>
          </p:cNvPr>
          <p:cNvSpPr txBox="1"/>
          <p:nvPr/>
        </p:nvSpPr>
        <p:spPr>
          <a:xfrm>
            <a:off x="6588906" y="1489596"/>
            <a:ext cx="1188718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00206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UPDATE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66DF3E-61F2-E2D9-BBC0-8F0B2E591229}"/>
              </a:ext>
            </a:extLst>
          </p:cNvPr>
          <p:cNvSpPr/>
          <p:nvPr/>
        </p:nvSpPr>
        <p:spPr>
          <a:xfrm>
            <a:off x="6139572" y="1914874"/>
            <a:ext cx="778981" cy="74943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F53FB83D-2071-7B7C-FEE6-E7D53D800F19}"/>
              </a:ext>
            </a:extLst>
          </p:cNvPr>
          <p:cNvSpPr/>
          <p:nvPr/>
        </p:nvSpPr>
        <p:spPr>
          <a:xfrm flipH="1">
            <a:off x="8269077" y="5814316"/>
            <a:ext cx="1399849" cy="572974"/>
          </a:xfrm>
          <a:prstGeom prst="curved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308296-FC2B-4DEB-37E0-FF45100A3046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8/20</a:t>
            </a:r>
          </a:p>
        </p:txBody>
      </p:sp>
    </p:spTree>
    <p:extLst>
      <p:ext uri="{BB962C8B-B14F-4D97-AF65-F5344CB8AC3E}">
        <p14:creationId xmlns:p14="http://schemas.microsoft.com/office/powerpoint/2010/main" val="28630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9011BF-CC63-0894-63DD-8AF31419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69" y="1080597"/>
            <a:ext cx="6387298" cy="39502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C4FAC-E406-4836-B5A6-ECEDE34C93CB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7057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 Guard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658245" y="1765488"/>
            <a:ext cx="56990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  Logs Files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Phương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SYNC/ASYNC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Protection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Performance (Default)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Availability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0E882D8-39C7-8B94-8E60-EC45848842AF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9/20</a:t>
            </a:r>
          </a:p>
        </p:txBody>
      </p:sp>
    </p:spTree>
    <p:extLst>
      <p:ext uri="{BB962C8B-B14F-4D97-AF65-F5344CB8AC3E}">
        <p14:creationId xmlns:p14="http://schemas.microsoft.com/office/powerpoint/2010/main" val="30099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841F242-51AF-4AE2-ABDA-79297CC93779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3EFDB-F6ED-B0F4-9F74-754E4EB4B067}"/>
              </a:ext>
            </a:extLst>
          </p:cNvPr>
          <p:cNvSpPr txBox="1"/>
          <p:nvPr/>
        </p:nvSpPr>
        <p:spPr>
          <a:xfrm>
            <a:off x="658246" y="2037800"/>
            <a:ext cx="8880370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Linux Virtual Machine: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mô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phỏng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concept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Linux 7.9: 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HĐH</a:t>
            </a: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Database 19c Enterprise Edition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MobaXTerm</a:t>
            </a: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khiển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chemeClr val="accent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TOAD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lập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client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nối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64FA2A-0F76-8E34-6520-3D7C4B86117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11/20</a:t>
            </a:r>
          </a:p>
        </p:txBody>
      </p:sp>
    </p:spTree>
    <p:extLst>
      <p:ext uri="{BB962C8B-B14F-4D97-AF65-F5344CB8AC3E}">
        <p14:creationId xmlns:p14="http://schemas.microsoft.com/office/powerpoint/2010/main" val="149194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B619FAE8-A02F-255D-F869-F838DF8F8913}"/>
              </a:ext>
            </a:extLst>
          </p:cNvPr>
          <p:cNvSpPr/>
          <p:nvPr/>
        </p:nvSpPr>
        <p:spPr>
          <a:xfrm>
            <a:off x="4326007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F40D7905-651B-C716-12F6-53D0961BAA00}"/>
              </a:ext>
            </a:extLst>
          </p:cNvPr>
          <p:cNvSpPr/>
          <p:nvPr/>
        </p:nvSpPr>
        <p:spPr>
          <a:xfrm>
            <a:off x="5186123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-1" y="1"/>
            <a:ext cx="1755229" cy="19023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61A87C-D704-4063-BCA2-82DBE137C346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C4515E1-628A-0CF7-243C-8F4034FC87F7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304800" dist="342900" dir="7500000" sx="95000" sy="9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0B79F8-13EB-6217-AF32-804ED08E7175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solidFill>
            <a:srgbClr val="0D414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900896" y="575424"/>
            <a:ext cx="51951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Case Study: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ty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phân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bón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Kemira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GrowHow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UK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2.700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nhân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(2005)</a:t>
            </a:r>
            <a:endParaRPr lang="en-US" b="1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Top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89 thế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giới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(2023)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trị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15.58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triệu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EUR (2023)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endParaRPr lang="en-US" sz="2400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3200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A9585-F477-9700-0074-921C7BC3AFBE}"/>
              </a:ext>
            </a:extLst>
          </p:cNvPr>
          <p:cNvSpPr/>
          <p:nvPr/>
        </p:nvSpPr>
        <p:spPr>
          <a:xfrm>
            <a:off x="442958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Nhu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90796-3637-C59B-4739-727F81EFCDE2}"/>
              </a:ext>
            </a:extLst>
          </p:cNvPr>
          <p:cNvSpPr/>
          <p:nvPr/>
        </p:nvSpPr>
        <p:spPr>
          <a:xfrm>
            <a:off x="4038600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Kết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quả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8A08B-B264-642B-96FC-FF519951A862}"/>
              </a:ext>
            </a:extLst>
          </p:cNvPr>
          <p:cNvSpPr/>
          <p:nvPr/>
        </p:nvSpPr>
        <p:spPr>
          <a:xfrm>
            <a:off x="7885736" y="1429625"/>
            <a:ext cx="3487806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Phương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pháp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CC2CF-0CEA-9494-F691-8B9B8B225EC4}"/>
              </a:ext>
            </a:extLst>
          </p:cNvPr>
          <p:cNvSpPr txBox="1"/>
          <p:nvPr/>
        </p:nvSpPr>
        <p:spPr>
          <a:xfrm>
            <a:off x="442958" y="4264888"/>
            <a:ext cx="344832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chi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phí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thuộc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3rd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thấp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thủ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F470A-3B31-7549-4920-F78D1FEF2516}"/>
              </a:ext>
            </a:extLst>
          </p:cNvPr>
          <p:cNvSpPr txBox="1"/>
          <p:nvPr/>
        </p:nvSpPr>
        <p:spPr>
          <a:xfrm>
            <a:off x="4036559" y="4271104"/>
            <a:ext cx="34483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kiệm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37.000$/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năm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24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còn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lại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36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còn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vòng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B22FB-B8BE-FB58-A699-BEE59822DD13}"/>
              </a:ext>
            </a:extLst>
          </p:cNvPr>
          <p:cNvSpPr txBox="1"/>
          <p:nvPr/>
        </p:nvSpPr>
        <p:spPr>
          <a:xfrm>
            <a:off x="7905478" y="2164313"/>
            <a:ext cx="3448322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Performance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băng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 GB/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giây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bốn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Hai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đặt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~ 800m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CSDL dự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để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tải</a:t>
            </a: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5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211E2EA-CFA8-D037-F955-E1AE67CF384B}"/>
              </a:ext>
            </a:extLst>
          </p:cNvPr>
          <p:cNvSpPr/>
          <p:nvPr/>
        </p:nvSpPr>
        <p:spPr>
          <a:xfrm>
            <a:off x="4326007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BEEB048-BE22-1C35-CB30-40FCBC5C9873}"/>
              </a:ext>
            </a:extLst>
          </p:cNvPr>
          <p:cNvSpPr/>
          <p:nvPr/>
        </p:nvSpPr>
        <p:spPr>
          <a:xfrm>
            <a:off x="5186123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-1" y="1"/>
            <a:ext cx="1755229" cy="19023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89CEC-146E-49A1-97E1-E523F725E2F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90796-3637-C59B-4739-727F81EFCDE2}"/>
              </a:ext>
            </a:extLst>
          </p:cNvPr>
          <p:cNvSpPr/>
          <p:nvPr/>
        </p:nvSpPr>
        <p:spPr>
          <a:xfrm>
            <a:off x="7207646" y="3471067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Kết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quả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CC2CF-0CEA-9494-F691-8B9B8B225EC4}"/>
              </a:ext>
            </a:extLst>
          </p:cNvPr>
          <p:cNvSpPr txBox="1"/>
          <p:nvPr/>
        </p:nvSpPr>
        <p:spPr>
          <a:xfrm>
            <a:off x="2314439" y="4217368"/>
            <a:ext cx="344832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liên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tục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chờ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bệnh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nhân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Nâng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cao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hiệu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suất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thống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Nâng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chất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lượng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do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chính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phủ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đánh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F470A-3B31-7549-4920-F78D1FEF2516}"/>
              </a:ext>
            </a:extLst>
          </p:cNvPr>
          <p:cNvSpPr txBox="1"/>
          <p:nvPr/>
        </p:nvSpPr>
        <p:spPr>
          <a:xfrm>
            <a:off x="7207646" y="4170544"/>
            <a:ext cx="344832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75%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chờ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bệnh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án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Upload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lên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E-Pulse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180p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xuống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45p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downtime 0s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Chi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phí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vận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hành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pic>
        <p:nvPicPr>
          <p:cNvPr id="2052" name="Picture 4" descr="Dicle University- Programs &amp; Tuition Fees">
            <a:extLst>
              <a:ext uri="{FF2B5EF4-FFF2-40B4-BE49-F238E27FC236}">
                <a16:creationId xmlns:a16="http://schemas.microsoft.com/office/drawing/2014/main" id="{62FAAE45-2881-7D26-0EB7-83EA0F98B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899" y="217910"/>
            <a:ext cx="5809247" cy="31210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DE75DDEB-11B3-2357-6DBE-593D40C5464A}"/>
              </a:ext>
            </a:extLst>
          </p:cNvPr>
          <p:cNvSpPr/>
          <p:nvPr/>
        </p:nvSpPr>
        <p:spPr>
          <a:xfrm>
            <a:off x="3009899" y="217910"/>
            <a:ext cx="5809246" cy="3062966"/>
          </a:xfrm>
          <a:prstGeom prst="round2DiagRect">
            <a:avLst/>
          </a:prstGeom>
          <a:solidFill>
            <a:srgbClr val="0D414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399FD6-007B-9227-5CA4-8950B9DF8F56}"/>
              </a:ext>
            </a:extLst>
          </p:cNvPr>
          <p:cNvSpPr txBox="1"/>
          <p:nvPr/>
        </p:nvSpPr>
        <p:spPr>
          <a:xfrm>
            <a:off x="3557849" y="405541"/>
            <a:ext cx="51951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Case Study: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Bệnh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viện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Đại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học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Dicle,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Thổ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Nhĩ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Kỳ</a:t>
            </a:r>
            <a:endParaRPr lang="en-US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Lịch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50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năm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Top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đầu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 ở Đông Nam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Thổ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Nhĩ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Kỳ</a:t>
            </a:r>
            <a:endParaRPr lang="en-US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1200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giường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4200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lượt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khám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/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ngày</a:t>
            </a:r>
            <a:endParaRPr lang="en-US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endParaRPr lang="en-US" sz="2400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3200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E408-3CE1-5CEE-7879-EC7B3938F5A1}"/>
              </a:ext>
            </a:extLst>
          </p:cNvPr>
          <p:cNvSpPr/>
          <p:nvPr/>
        </p:nvSpPr>
        <p:spPr>
          <a:xfrm>
            <a:off x="2355928" y="3471067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Nhu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43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61F2D3A-26AF-4D00-A1DB-899870075B43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2867129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951049" y="2341523"/>
            <a:ext cx="11086352" cy="174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phải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thập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thêm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hoàn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thiện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Nâng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cao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an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toàn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9D7D27-DF81-AF9B-F620-032799AC831F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19/20</a:t>
            </a:r>
          </a:p>
        </p:txBody>
      </p:sp>
    </p:spTree>
    <p:extLst>
      <p:ext uri="{BB962C8B-B14F-4D97-AF65-F5344CB8AC3E}">
        <p14:creationId xmlns:p14="http://schemas.microsoft.com/office/powerpoint/2010/main" val="12561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9F4C9B-3160-4056-9305-4592B62B5581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1054100" y="365237"/>
            <a:ext cx="34544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Nội</a:t>
            </a:r>
            <a:r>
              <a:rPr lang="en-US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dung</a:t>
            </a:r>
            <a:endParaRPr lang="en-US" sz="36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B1C1F3-0A2A-F93C-C906-F377A2A5D899}"/>
              </a:ext>
            </a:extLst>
          </p:cNvPr>
          <p:cNvCxnSpPr>
            <a:cxnSpLocks/>
          </p:cNvCxnSpPr>
          <p:nvPr/>
        </p:nvCxnSpPr>
        <p:spPr>
          <a:xfrm>
            <a:off x="1747520" y="1066968"/>
            <a:ext cx="206756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">
            <a:extLst>
              <a:ext uri="{FF2B5EF4-FFF2-40B4-BE49-F238E27FC236}">
                <a16:creationId xmlns:a16="http://schemas.microsoft.com/office/drawing/2014/main" id="{E581DF87-47A8-0391-1E2C-EB01C32C36A6}"/>
              </a:ext>
            </a:extLst>
          </p:cNvPr>
          <p:cNvSpPr/>
          <p:nvPr/>
        </p:nvSpPr>
        <p:spPr>
          <a:xfrm>
            <a:off x="7618911" y="1056567"/>
            <a:ext cx="3852466" cy="3757760"/>
          </a:xfrm>
          <a:custGeom>
            <a:avLst/>
            <a:gdLst/>
            <a:ahLst/>
            <a:cxnLst/>
            <a:rect l="l" t="t" r="r" b="b"/>
            <a:pathLst>
              <a:path w="8387159" h="8180974">
                <a:moveTo>
                  <a:pt x="0" y="0"/>
                </a:moveTo>
                <a:lnTo>
                  <a:pt x="8387159" y="0"/>
                </a:lnTo>
                <a:lnTo>
                  <a:pt x="8387159" y="8180975"/>
                </a:lnTo>
                <a:lnTo>
                  <a:pt x="0" y="81809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reflection blurRad="63500" stA="42000" endPos="54000" dist="469900" dir="5400000" sy="-100000" algn="bl" rotWithShape="0"/>
          </a:effectLst>
        </p:spPr>
        <p:txBody>
          <a:bodyPr/>
          <a:lstStyle/>
          <a:p>
            <a:endParaRPr lang="en-GB"/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C3E1366-6088-65BD-770E-A5570FD3A74C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E2333B2-1C2E-5112-0EAA-F9EA2B36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363406"/>
              </p:ext>
            </p:extLst>
          </p:nvPr>
        </p:nvGraphicFramePr>
        <p:xfrm>
          <a:off x="838200" y="1431662"/>
          <a:ext cx="6266756" cy="449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5F25119-2C38-1396-6457-D1F655824054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1/20</a:t>
            </a:r>
          </a:p>
        </p:txBody>
      </p:sp>
    </p:spTree>
    <p:extLst>
      <p:ext uri="{BB962C8B-B14F-4D97-AF65-F5344CB8AC3E}">
        <p14:creationId xmlns:p14="http://schemas.microsoft.com/office/powerpoint/2010/main" val="177888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36F8703-875C-4AC3-BD9E-6F709EFB8D12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3465043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283780" y="1913474"/>
            <a:ext cx="11992018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Bổ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sung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Oracle RAC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trên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Standby Database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vụ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cho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quá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trình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Switchover/Failover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Mã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hóa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qua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Tích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Enterprise Manager Cloud Control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4EDB97-CBE3-3A48-F229-CADBF6E8E9F4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20/20</a:t>
            </a:r>
          </a:p>
        </p:txBody>
      </p:sp>
    </p:spTree>
    <p:extLst>
      <p:ext uri="{BB962C8B-B14F-4D97-AF65-F5344CB8AC3E}">
        <p14:creationId xmlns:p14="http://schemas.microsoft.com/office/powerpoint/2010/main" val="11235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3B658D8-BB24-4E1C-873E-D46657CA49A7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1959252"/>
            <a:ext cx="4734560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thúc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Em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xin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chân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thành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cảm ơn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thầy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cô!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484414" y="352979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709296" y="575770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  <p:txBody>
          <a:bodyPr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2541-3089-6332-6B1C-C5DC51AB99F2}"/>
              </a:ext>
            </a:extLst>
          </p:cNvPr>
          <p:cNvSpPr txBox="1"/>
          <p:nvPr/>
        </p:nvSpPr>
        <p:spPr>
          <a:xfrm>
            <a:off x="1651011" y="358819"/>
            <a:ext cx="2867129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kern="100" dirty="0">
                <a:solidFill>
                  <a:srgbClr val="0070C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Q&amp;A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CCFD9-711B-EB31-4198-14579C42FF0C}"/>
              </a:ext>
            </a:extLst>
          </p:cNvPr>
          <p:cNvSpPr/>
          <p:nvPr/>
        </p:nvSpPr>
        <p:spPr>
          <a:xfrm rot="16200000">
            <a:off x="2096951" y="3130586"/>
            <a:ext cx="225698" cy="1816027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7E598-4A99-9357-B2C5-A13C80B3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00" y="2032401"/>
            <a:ext cx="6242616" cy="31154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D68D-7DD5-B352-9CD7-34B8FDDB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D85F051-FCBC-4511-B3FF-56224C2AD51D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DC1A-EFB3-7D93-6DC2-B817CEBD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A3D5-A144-8585-2159-D2FAD1675C76}"/>
              </a:ext>
            </a:extLst>
          </p:cNvPr>
          <p:cNvSpPr txBox="1"/>
          <p:nvPr/>
        </p:nvSpPr>
        <p:spPr>
          <a:xfrm>
            <a:off x="838200" y="577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 do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chọn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2EBDC-38A2-6F52-D8F9-34696EFFC398}"/>
              </a:ext>
            </a:extLst>
          </p:cNvPr>
          <p:cNvSpPr/>
          <p:nvPr/>
        </p:nvSpPr>
        <p:spPr>
          <a:xfrm rot="5400000">
            <a:off x="1313912" y="726441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B2290-C9E0-2836-D481-62AD38C4DFD3}"/>
              </a:ext>
            </a:extLst>
          </p:cNvPr>
          <p:cNvGrpSpPr/>
          <p:nvPr/>
        </p:nvGrpSpPr>
        <p:grpSpPr>
          <a:xfrm>
            <a:off x="8001255" y="-1091885"/>
            <a:ext cx="4177774" cy="9160312"/>
            <a:chOff x="7539912" y="-1088019"/>
            <a:chExt cx="4177774" cy="9160312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B677EE3-E45B-E27D-9C33-F2E2E190844C}"/>
                </a:ext>
              </a:extLst>
            </p:cNvPr>
            <p:cNvSpPr/>
            <p:nvPr/>
          </p:nvSpPr>
          <p:spPr>
            <a:xfrm rot="16984456">
              <a:off x="6697578" y="3171715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2" y="0"/>
                  </a:lnTo>
                  <a:lnTo>
                    <a:pt x="13544802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93A876C-328D-503B-D4F8-09A1A9448C93}"/>
                </a:ext>
              </a:extLst>
            </p:cNvPr>
            <p:cNvSpPr/>
            <p:nvPr/>
          </p:nvSpPr>
          <p:spPr>
            <a:xfrm rot="6150721">
              <a:off x="3843346" y="3059131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1" y="0"/>
                  </a:lnTo>
                  <a:lnTo>
                    <a:pt x="13544801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8D58AED2-EC09-6C82-3FA3-779E541E87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9912" y="63"/>
              <a:ext cx="4177774" cy="6871564"/>
              <a:chOff x="0" y="0"/>
              <a:chExt cx="3860673" cy="6350000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3B798CBE-1472-80FE-CF48-04DC8FF07757}"/>
                  </a:ext>
                </a:extLst>
              </p:cNvPr>
              <p:cNvSpPr/>
              <p:nvPr/>
            </p:nvSpPr>
            <p:spPr>
              <a:xfrm>
                <a:off x="0" y="0"/>
                <a:ext cx="3860673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860673" h="6350000">
                    <a:moveTo>
                      <a:pt x="3860673" y="0"/>
                    </a:moveTo>
                    <a:lnTo>
                      <a:pt x="2341753" y="6350000"/>
                    </a:lnTo>
                    <a:lnTo>
                      <a:pt x="0" y="6350000"/>
                    </a:lnTo>
                    <a:lnTo>
                      <a:pt x="1518920" y="0"/>
                    </a:lnTo>
                    <a:lnTo>
                      <a:pt x="3860673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 l="-44000" r="-117000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75D487-E7A9-E42B-17A7-6B67742C9602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1/22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A9713C4-0B99-AAA6-CE43-4ADD4088600E}"/>
              </a:ext>
            </a:extLst>
          </p:cNvPr>
          <p:cNvSpPr txBox="1">
            <a:spLocks/>
          </p:cNvSpPr>
          <p:nvPr/>
        </p:nvSpPr>
        <p:spPr>
          <a:xfrm>
            <a:off x="10134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BD2A72C-AB5B-4E12-A84E-D2C577854439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1772671" y="4623321"/>
            <a:ext cx="1111822" cy="1376997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Database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3052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AC5E40BC-821B-774F-C97B-A41E47304828}"/>
              </a:ext>
            </a:extLst>
          </p:cNvPr>
          <p:cNvSpPr/>
          <p:nvPr/>
        </p:nvSpPr>
        <p:spPr>
          <a:xfrm>
            <a:off x="4574350" y="4727452"/>
            <a:ext cx="1633410" cy="1168733"/>
          </a:xfrm>
          <a:prstGeom prst="flowChartMultidocumen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Sao </a:t>
            </a:r>
            <a:r>
              <a:rPr lang="en-US" sz="1600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lưu</a:t>
            </a:r>
            <a:endParaRPr lang="en-US" sz="1600" b="1" dirty="0"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(RMAN)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F00D-B5E4-A3E7-E339-7E185C2E5D7B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 flipV="1">
            <a:off x="2884493" y="5311819"/>
            <a:ext cx="168985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B0238A06-ED9C-27BF-939F-5F2BEB1ADF40}"/>
              </a:ext>
            </a:extLst>
          </p:cNvPr>
          <p:cNvSpPr/>
          <p:nvPr/>
        </p:nvSpPr>
        <p:spPr>
          <a:xfrm>
            <a:off x="-3007242" y="-687313"/>
            <a:ext cx="3535820" cy="353582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F45185A-2E26-A396-63B0-9455C4207487}"/>
              </a:ext>
            </a:extLst>
          </p:cNvPr>
          <p:cNvSpPr/>
          <p:nvPr/>
        </p:nvSpPr>
        <p:spPr>
          <a:xfrm>
            <a:off x="11428434" y="4298862"/>
            <a:ext cx="2825653" cy="282565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618C777-E53D-D70D-14CC-FC0C33ECCAEF}"/>
              </a:ext>
            </a:extLst>
          </p:cNvPr>
          <p:cNvSpPr/>
          <p:nvPr/>
        </p:nvSpPr>
        <p:spPr>
          <a:xfrm>
            <a:off x="1772671" y="2381483"/>
            <a:ext cx="1118584" cy="1657473"/>
          </a:xfrm>
          <a:prstGeom prst="flowChartProcess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Instance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F34AA-C822-E84B-D2CD-E6D02275C99D}"/>
              </a:ext>
            </a:extLst>
          </p:cNvPr>
          <p:cNvCxnSpPr>
            <a:cxnSpLocks/>
            <a:stCxn id="21" idx="2"/>
            <a:endCxn id="7" idx="1"/>
          </p:cNvCxnSpPr>
          <p:nvPr/>
        </p:nvCxnSpPr>
        <p:spPr>
          <a:xfrm flipH="1">
            <a:off x="2328582" y="4038956"/>
            <a:ext cx="3381" cy="5843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AC09C17A-8B3D-3F4C-1F01-DFCE900AA98C}"/>
              </a:ext>
            </a:extLst>
          </p:cNvPr>
          <p:cNvSpPr/>
          <p:nvPr/>
        </p:nvSpPr>
        <p:spPr>
          <a:xfrm>
            <a:off x="7059772" y="2035629"/>
            <a:ext cx="4508170" cy="2081198"/>
          </a:xfrm>
          <a:prstGeom prst="wedgeRectCallout">
            <a:avLst>
              <a:gd name="adj1" fmla="val -81107"/>
              <a:gd name="adj2" fmla="val 72860"/>
            </a:avLst>
          </a:prstGeom>
          <a:solidFill>
            <a:srgbClr val="002060"/>
          </a:solidFill>
          <a:ln>
            <a:noFill/>
          </a:ln>
          <a:effectLst>
            <a:outerShdw blurRad="114300" dist="152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D935D2-CD65-C38E-0D91-1A294603F28F}"/>
              </a:ext>
            </a:extLst>
          </p:cNvPr>
          <p:cNvSpPr txBox="1"/>
          <p:nvPr/>
        </p:nvSpPr>
        <p:spPr>
          <a:xfrm>
            <a:off x="7492943" y="2131667"/>
            <a:ext cx="3860857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Lập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lịch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RMAN: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Full Backup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vào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cuối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tuần</a:t>
            </a:r>
            <a:endParaRPr lang="en-US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Differential Backup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ngày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tuần</a:t>
            </a:r>
            <a:endParaRPr lang="en-US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buổi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đêm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ít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tải</a:t>
            </a:r>
            <a:b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</a:br>
            <a:endParaRPr lang="en-US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C38CA-2E43-5E07-6E65-26140024DEF8}"/>
              </a:ext>
            </a:extLst>
          </p:cNvPr>
          <p:cNvSpPr txBox="1"/>
          <p:nvPr/>
        </p:nvSpPr>
        <p:spPr>
          <a:xfrm>
            <a:off x="3347605" y="3105359"/>
            <a:ext cx="2004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Single Instance</a:t>
            </a:r>
            <a:endParaRPr lang="en-US" sz="1800" b="1" dirty="0"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6B1AF04-4524-66CC-1748-B86E426ED152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3/20</a:t>
            </a:r>
          </a:p>
        </p:txBody>
      </p:sp>
    </p:spTree>
    <p:extLst>
      <p:ext uri="{BB962C8B-B14F-4D97-AF65-F5344CB8AC3E}">
        <p14:creationId xmlns:p14="http://schemas.microsoft.com/office/powerpoint/2010/main" val="10323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CD1DB-E74B-DFA0-C938-42201DAB3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17705-1922-D20F-8180-777F72C3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F0F862F-10B5-474E-8896-2D3C520F7AA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EBA5C-5B86-A06B-A3B2-6425CB0D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45CED-E887-1585-3549-34D4FC5F1A68}"/>
              </a:ext>
            </a:extLst>
          </p:cNvPr>
          <p:cNvSpPr txBox="1"/>
          <p:nvPr/>
        </p:nvSpPr>
        <p:spPr>
          <a:xfrm>
            <a:off x="528577" y="533429"/>
            <a:ext cx="5396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xuất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9BDA21-E6EC-5CAF-E0B0-C1863C95F802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189053B9-180B-F96F-BA62-0093CC6F176A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B07FDC28-702F-1C65-9390-C6D90E5DD3EA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914B30C-8598-5AB4-AB17-DEF4759BE1D2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5/20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09FB90-3823-0C27-ABF5-4F539D44C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5974" y="1339818"/>
            <a:ext cx="9800051" cy="45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2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B87F-D92F-31AA-E99A-B0C38225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236E-A9FD-175E-237F-19F71ACDD9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F0F862F-10B5-474E-8896-2D3C520F7AAF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1610C6-8021-F62D-A7B8-5D75BA903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BDEE9A-2E26-DA83-1DC3-F8ABCACD72AF}"/>
              </a:ext>
            </a:extLst>
          </p:cNvPr>
          <p:cNvSpPr txBox="1"/>
          <p:nvPr/>
        </p:nvSpPr>
        <p:spPr>
          <a:xfrm>
            <a:off x="528577" y="533429"/>
            <a:ext cx="5396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RAC 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13EA14-42E8-03FF-EFAB-C1E709402D26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F405D250-7E6F-2BA2-90E9-A11F2E989584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5C83C75B-1930-0A47-C989-3B89D358F7E5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2FC4E-2DC6-FE01-49E2-2A7C322A012D}"/>
              </a:ext>
            </a:extLst>
          </p:cNvPr>
          <p:cNvSpPr txBox="1"/>
          <p:nvPr/>
        </p:nvSpPr>
        <p:spPr>
          <a:xfrm>
            <a:off x="1115367" y="1955580"/>
            <a:ext cx="9957916" cy="2824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iCiel Gotham Medium" pitchFamily="50" charset="0"/>
                <a:cs typeface="iCiel Gotham Medium" pitchFamily="50" charset="0"/>
              </a:rPr>
              <a:t>Oracle RAC (Real Application Cluster)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“…is Oracle Database option that provides a single system image for multiple servers to access one Oracle Database. In Oracle RAC, each Oracle Instance must run on a separate server…”</a:t>
            </a:r>
          </a:p>
          <a:p>
            <a:pPr algn="r">
              <a:lnSpc>
                <a:spcPct val="150000"/>
              </a:lnSpc>
            </a:pPr>
            <a:r>
              <a:rPr lang="en-US" sz="1600" i="1" dirty="0">
                <a:latin typeface="iCiel Gotham Medium" pitchFamily="50" charset="0"/>
                <a:cs typeface="iCiel Gotham Medium" pitchFamily="50" charset="0"/>
              </a:rPr>
              <a:t>- Oracle Database </a:t>
            </a:r>
            <a:r>
              <a:rPr lang="en-US" sz="1600" i="1" dirty="0" err="1">
                <a:latin typeface="iCiel Gotham Medium" pitchFamily="50" charset="0"/>
                <a:cs typeface="iCiel Gotham Medium" pitchFamily="50" charset="0"/>
              </a:rPr>
              <a:t>12c</a:t>
            </a:r>
            <a:r>
              <a:rPr lang="en-US" sz="1600" i="1" dirty="0">
                <a:latin typeface="iCiel Gotham Medium" pitchFamily="50" charset="0"/>
                <a:cs typeface="iCiel Gotham Medium" pitchFamily="50" charset="0"/>
              </a:rPr>
              <a:t>: RAC Administrator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E022711-6983-5EF7-BFD7-798A3899111C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5/20</a:t>
            </a:r>
          </a:p>
        </p:txBody>
      </p:sp>
    </p:spTree>
    <p:extLst>
      <p:ext uri="{BB962C8B-B14F-4D97-AF65-F5344CB8AC3E}">
        <p14:creationId xmlns:p14="http://schemas.microsoft.com/office/powerpoint/2010/main" val="26535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1EDAD-413E-9B95-A7F6-B1319D51F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CE21-7478-BEB1-4E68-A5616910B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C337681-F287-4EE5-AA61-F63A0513459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1410-9D05-A8B8-F172-C1477DDD9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C00C44A0-47AC-9F30-EB4E-80025B913618}"/>
              </a:ext>
            </a:extLst>
          </p:cNvPr>
          <p:cNvSpPr/>
          <p:nvPr/>
        </p:nvSpPr>
        <p:spPr>
          <a:xfrm>
            <a:off x="5222972" y="3668293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F991C-5C59-E1A1-D1AE-71C7767E5B8D}"/>
              </a:ext>
            </a:extLst>
          </p:cNvPr>
          <p:cNvSpPr txBox="1"/>
          <p:nvPr/>
        </p:nvSpPr>
        <p:spPr>
          <a:xfrm>
            <a:off x="528578" y="533429"/>
            <a:ext cx="522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RAC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318FC4-5681-7ACD-1F1A-FD91047C437B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73F68D-FF53-2E9E-9CB2-CDA41E69A8EF}"/>
              </a:ext>
            </a:extLst>
          </p:cNvPr>
          <p:cNvCxnSpPr>
            <a:cxnSpLocks/>
          </p:cNvCxnSpPr>
          <p:nvPr/>
        </p:nvCxnSpPr>
        <p:spPr>
          <a:xfrm flipV="1">
            <a:off x="2995863" y="2294697"/>
            <a:ext cx="6648515" cy="47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DDF87BF-1FEB-5654-CC08-8EF5D6E90188}"/>
              </a:ext>
            </a:extLst>
          </p:cNvPr>
          <p:cNvSpPr/>
          <p:nvPr/>
        </p:nvSpPr>
        <p:spPr>
          <a:xfrm>
            <a:off x="5209351" y="1193575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8485BD-C4C7-F983-730C-B6E513CF9D23}"/>
              </a:ext>
            </a:extLst>
          </p:cNvPr>
          <p:cNvCxnSpPr>
            <a:cxnSpLocks/>
            <a:stCxn id="19" idx="2"/>
            <a:endCxn id="14" idx="0"/>
          </p:cNvCxnSpPr>
          <p:nvPr/>
        </p:nvCxnSpPr>
        <p:spPr>
          <a:xfrm flipH="1">
            <a:off x="4431153" y="1910766"/>
            <a:ext cx="1611576" cy="79784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AB22ECC-A635-2A12-7697-D773DDA10EBF}"/>
              </a:ext>
            </a:extLst>
          </p:cNvPr>
          <p:cNvSpPr txBox="1"/>
          <p:nvPr/>
        </p:nvSpPr>
        <p:spPr>
          <a:xfrm>
            <a:off x="7969195" y="178591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DFD3D0-6923-0022-5D6E-6182AB0FF001}"/>
              </a:ext>
            </a:extLst>
          </p:cNvPr>
          <p:cNvSpPr txBox="1"/>
          <p:nvPr/>
        </p:nvSpPr>
        <p:spPr>
          <a:xfrm>
            <a:off x="5341552" y="5884408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DB8591C0-D2E2-F2CE-5150-6C9B2E5E0C94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61EADC4A-660E-5C1C-2142-85EADA43BFCE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4E637DE-D9FF-7600-AECB-FFD15C8DFA0A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6/20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C7C8D0-FEEF-B126-C797-31DF4F1103EE}"/>
              </a:ext>
            </a:extLst>
          </p:cNvPr>
          <p:cNvSpPr/>
          <p:nvPr/>
        </p:nvSpPr>
        <p:spPr>
          <a:xfrm>
            <a:off x="6848169" y="268659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</a:rPr>
              <a:t>Instance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83163E-1C2D-735C-511C-204A5E4412AD}"/>
              </a:ext>
            </a:extLst>
          </p:cNvPr>
          <p:cNvSpPr/>
          <p:nvPr/>
        </p:nvSpPr>
        <p:spPr>
          <a:xfrm>
            <a:off x="3597775" y="2708609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</a:rPr>
              <a:t>Instance 1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33BD50E-41D5-E3A8-E7D9-77E7E0EE86D6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flipH="1">
            <a:off x="6056350" y="3403782"/>
            <a:ext cx="1625197" cy="2645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EE7F0C-0EC6-A518-5FCB-13D7892AA56F}"/>
              </a:ext>
            </a:extLst>
          </p:cNvPr>
          <p:cNvCxnSpPr>
            <a:cxnSpLocks/>
            <a:stCxn id="14" idx="2"/>
            <a:endCxn id="7" idx="1"/>
          </p:cNvCxnSpPr>
          <p:nvPr/>
        </p:nvCxnSpPr>
        <p:spPr>
          <a:xfrm>
            <a:off x="4431153" y="3425800"/>
            <a:ext cx="1625197" cy="242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864D98-B426-4C2C-8830-C30E776B8037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V="1">
            <a:off x="5264530" y="3045187"/>
            <a:ext cx="1583639" cy="220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02EE707-AD2E-DF28-4B92-6347B8E81944}"/>
              </a:ext>
            </a:extLst>
          </p:cNvPr>
          <p:cNvSpPr txBox="1"/>
          <p:nvPr/>
        </p:nvSpPr>
        <p:spPr>
          <a:xfrm>
            <a:off x="5209351" y="2808912"/>
            <a:ext cx="16103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iCiel Gotham Medium" pitchFamily="50" charset="0"/>
                <a:cs typeface="iCiel Gotham Medium" pitchFamily="50" charset="0"/>
              </a:rPr>
              <a:t>Cache Fusion</a:t>
            </a:r>
            <a:endParaRPr lang="en-US" sz="11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7AD2FFD-881B-39D5-B299-7826E6E65B19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6042729" y="1910766"/>
            <a:ext cx="1638818" cy="77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473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A205B-0258-3DD7-23AA-E58BDF2FC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6433-67EE-D80F-5E84-4069C726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C337681-F287-4EE5-AA61-F63A0513459A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953D1-71F3-3345-942C-FFC6AEFF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4A9EDC65-E650-7918-098E-D0515B5D24A2}"/>
              </a:ext>
            </a:extLst>
          </p:cNvPr>
          <p:cNvSpPr/>
          <p:nvPr/>
        </p:nvSpPr>
        <p:spPr>
          <a:xfrm>
            <a:off x="5222972" y="3668293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Database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4921A-3C77-8EE5-5640-439FAD0A45E4}"/>
              </a:ext>
            </a:extLst>
          </p:cNvPr>
          <p:cNvSpPr txBox="1"/>
          <p:nvPr/>
        </p:nvSpPr>
        <p:spPr>
          <a:xfrm>
            <a:off x="528578" y="533429"/>
            <a:ext cx="522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RAC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D06DA-C9C1-C965-7AEC-0BD90F1E4FF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06DB37-036D-0872-0F82-2CB5FF5E1330}"/>
              </a:ext>
            </a:extLst>
          </p:cNvPr>
          <p:cNvCxnSpPr>
            <a:cxnSpLocks/>
          </p:cNvCxnSpPr>
          <p:nvPr/>
        </p:nvCxnSpPr>
        <p:spPr>
          <a:xfrm flipV="1">
            <a:off x="2995863" y="2294697"/>
            <a:ext cx="6648515" cy="4736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AC446-B6F4-7243-6BB1-B297CE81C77F}"/>
              </a:ext>
            </a:extLst>
          </p:cNvPr>
          <p:cNvSpPr/>
          <p:nvPr/>
        </p:nvSpPr>
        <p:spPr>
          <a:xfrm>
            <a:off x="5209351" y="1193575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B02FFD-7B28-6BD7-8C21-AE6F86B5BECA}"/>
              </a:ext>
            </a:extLst>
          </p:cNvPr>
          <p:cNvSpPr txBox="1"/>
          <p:nvPr/>
        </p:nvSpPr>
        <p:spPr>
          <a:xfrm>
            <a:off x="7969195" y="178591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F54745-4C1C-426D-BCE0-3EF0EB792DBF}"/>
              </a:ext>
            </a:extLst>
          </p:cNvPr>
          <p:cNvSpPr txBox="1"/>
          <p:nvPr/>
        </p:nvSpPr>
        <p:spPr>
          <a:xfrm>
            <a:off x="5341552" y="5884408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A4D35D8B-9790-4A04-B864-3A7D49366BB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DA0D4056-1E7B-49C8-0E5E-DE5E0E13B0A2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F5610BC-AF61-842A-970B-123B4098FE54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6/20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87EEE1-FDAF-25D5-4333-451A09575C15}"/>
              </a:ext>
            </a:extLst>
          </p:cNvPr>
          <p:cNvSpPr/>
          <p:nvPr/>
        </p:nvSpPr>
        <p:spPr>
          <a:xfrm>
            <a:off x="6848169" y="268659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</a:rPr>
              <a:t>Instance 2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8738E-3294-0B7A-3B92-C72010249E45}"/>
              </a:ext>
            </a:extLst>
          </p:cNvPr>
          <p:cNvSpPr/>
          <p:nvPr/>
        </p:nvSpPr>
        <p:spPr>
          <a:xfrm>
            <a:off x="3597775" y="2708609"/>
            <a:ext cx="1666755" cy="717191"/>
          </a:xfrm>
          <a:prstGeom prst="rect">
            <a:avLst/>
          </a:prstGeom>
          <a:solidFill>
            <a:srgbClr val="00B05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</a:rPr>
              <a:t>Instance 1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6B3C6B-2FBA-D06D-81B2-B63C4E34C98F}"/>
              </a:ext>
            </a:extLst>
          </p:cNvPr>
          <p:cNvCxnSpPr>
            <a:cxnSpLocks/>
            <a:stCxn id="13" idx="2"/>
            <a:endCxn id="7" idx="1"/>
          </p:cNvCxnSpPr>
          <p:nvPr/>
        </p:nvCxnSpPr>
        <p:spPr>
          <a:xfrm flipH="1">
            <a:off x="6056350" y="3403782"/>
            <a:ext cx="1625197" cy="2645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25CB5C3-5768-0636-4646-46C7C016A8F0}"/>
              </a:ext>
            </a:extLst>
          </p:cNvPr>
          <p:cNvCxnSpPr>
            <a:cxnSpLocks/>
            <a:stCxn id="14" idx="2"/>
            <a:endCxn id="7" idx="1"/>
          </p:cNvCxnSpPr>
          <p:nvPr/>
        </p:nvCxnSpPr>
        <p:spPr>
          <a:xfrm>
            <a:off x="4431153" y="3425800"/>
            <a:ext cx="1625197" cy="24249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B7AD071-2722-28D1-C8C0-A8AA28AB068E}"/>
              </a:ext>
            </a:extLst>
          </p:cNvPr>
          <p:cNvCxnSpPr>
            <a:cxnSpLocks/>
            <a:stCxn id="19" idx="2"/>
            <a:endCxn id="13" idx="0"/>
          </p:cNvCxnSpPr>
          <p:nvPr/>
        </p:nvCxnSpPr>
        <p:spPr>
          <a:xfrm>
            <a:off x="6042729" y="1910766"/>
            <a:ext cx="1638818" cy="7758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FB36658-E7EF-B844-7481-28185E9522BE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 flipV="1">
            <a:off x="5264530" y="3045187"/>
            <a:ext cx="1583639" cy="220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163ACF4-0D07-FADD-E4F9-6BD01FA7C2ED}"/>
              </a:ext>
            </a:extLst>
          </p:cNvPr>
          <p:cNvSpPr txBox="1"/>
          <p:nvPr/>
        </p:nvSpPr>
        <p:spPr>
          <a:xfrm>
            <a:off x="5209351" y="2808912"/>
            <a:ext cx="16103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iCiel Gotham Medium" pitchFamily="50" charset="0"/>
                <a:cs typeface="iCiel Gotham Medium" pitchFamily="50" charset="0"/>
              </a:rPr>
              <a:t>Cache Fusion</a:t>
            </a:r>
            <a:endParaRPr lang="en-US" sz="1100" dirty="0"/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13D9D900-A310-0B4C-2923-336046EB6A7B}"/>
              </a:ext>
            </a:extLst>
          </p:cNvPr>
          <p:cNvSpPr/>
          <p:nvPr/>
        </p:nvSpPr>
        <p:spPr>
          <a:xfrm>
            <a:off x="3955111" y="2606033"/>
            <a:ext cx="938463" cy="87830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55120-3BD4-2982-829D-EA69689F15CC}"/>
              </a:ext>
            </a:extLst>
          </p:cNvPr>
          <p:cNvSpPr txBox="1"/>
          <p:nvPr/>
        </p:nvSpPr>
        <p:spPr>
          <a:xfrm rot="3341032">
            <a:off x="5794541" y="2393878"/>
            <a:ext cx="16103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iCiel Gotham Medium" pitchFamily="50" charset="0"/>
                <a:cs typeface="iCiel Gotham Medium" pitchFamily="50" charset="0"/>
              </a:rPr>
              <a:t>Auto</a:t>
            </a:r>
            <a:endParaRPr lang="en-US" sz="11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765C0D8-4AB9-976F-4031-D903B10519AD}"/>
              </a:ext>
            </a:extLst>
          </p:cNvPr>
          <p:cNvCxnSpPr>
            <a:cxnSpLocks/>
            <a:stCxn id="19" idx="2"/>
            <a:endCxn id="13" idx="1"/>
          </p:cNvCxnSpPr>
          <p:nvPr/>
        </p:nvCxnSpPr>
        <p:spPr>
          <a:xfrm>
            <a:off x="6042729" y="1910766"/>
            <a:ext cx="805440" cy="11344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510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81AD3-270F-577C-9E5A-0863E66B8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7AB1F-E7E1-92C1-DA1A-BB11515A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EF50FE5-BA04-4278-8AAE-F4F76A961AE4}" type="datetime1">
              <a:rPr lang="en-US" smtClean="0"/>
              <a:t>4/24/2025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B9153-696A-D137-58D1-D32E9220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Công </a:t>
            </a:r>
            <a:r>
              <a:rPr lang="en-US" dirty="0" err="1"/>
              <a:t>Nghiệp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31C3E-7D08-43AE-806C-24240879793D}"/>
              </a:ext>
            </a:extLst>
          </p:cNvPr>
          <p:cNvSpPr txBox="1"/>
          <p:nvPr/>
        </p:nvSpPr>
        <p:spPr>
          <a:xfrm>
            <a:off x="528577" y="533429"/>
            <a:ext cx="6973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RAC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C1366A-7A99-4452-007D-F4F37C0B74B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8B881682-C5E4-19B8-A0ED-0465F15E448E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DE5359A-2220-F7E2-6D25-6AA0B02FC98C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A3F0DD0-7805-38D5-B4B7-A313774C2DE5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8/20</a:t>
            </a:r>
          </a:p>
        </p:txBody>
      </p:sp>
      <p:pic>
        <p:nvPicPr>
          <p:cNvPr id="5122" name="Picture 2" descr="Amazon Aurora as an Alternative to Oracle RAC | AWS Database Blog">
            <a:extLst>
              <a:ext uri="{FF2B5EF4-FFF2-40B4-BE49-F238E27FC236}">
                <a16:creationId xmlns:a16="http://schemas.microsoft.com/office/drawing/2014/main" id="{30E9FEC7-767B-EC5A-5818-7C115F2FA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38" y="1056649"/>
            <a:ext cx="7110323" cy="529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3820D5-3E54-7FBF-23C2-307A286121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183" y="2544023"/>
            <a:ext cx="2433280" cy="1013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261F9-3924-984F-598D-56DC4F6FA3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895" y="4740627"/>
            <a:ext cx="6994485" cy="11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6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5589</TotalTime>
  <Words>2331</Words>
  <Application>Microsoft Office PowerPoint</Application>
  <PresentationFormat>Widescreen</PresentationFormat>
  <Paragraphs>288</Paragraphs>
  <Slides>21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iCiel Gotham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Vũ Lê</dc:creator>
  <cp:lastModifiedBy>HỒ SỸ KIÊN</cp:lastModifiedBy>
  <cp:revision>351</cp:revision>
  <dcterms:created xsi:type="dcterms:W3CDTF">2024-04-26T02:18:32Z</dcterms:created>
  <dcterms:modified xsi:type="dcterms:W3CDTF">2025-04-24T08:49:04Z</dcterms:modified>
</cp:coreProperties>
</file>